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78" r:id="rId7"/>
    <p:sldId id="269" r:id="rId8"/>
    <p:sldId id="270" r:id="rId9"/>
    <p:sldId id="264" r:id="rId10"/>
    <p:sldId id="266" r:id="rId11"/>
    <p:sldId id="267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C5808-46B9-4201-26F6-F625A8CD06AB}" v="6" dt="2024-01-09T17:28:13.923"/>
    <p1510:client id="{A9F21043-2160-42B8-B7FE-4C1AA63E0454}" v="792" dt="2024-01-09T19:15:55.244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12" autoAdjust="0"/>
  </p:normalViewPr>
  <p:slideViewPr>
    <p:cSldViewPr snapToGrid="0">
      <p:cViewPr>
        <p:scale>
          <a:sx n="50" d="100"/>
          <a:sy n="50" d="100"/>
        </p:scale>
        <p:origin x="-48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sidez-Longoria, Vicente (Omaha)" userId="S::vicente.alsidezlongoria@fiserv.com::59c7b9cc-8503-4939-a7db-674ddba00820" providerId="AD" clId="Web-{80DC5808-46B9-4201-26F6-F625A8CD06AB}"/>
    <pc:docChg chg="modSld">
      <pc:chgData name="Alsidez-Longoria, Vicente (Omaha)" userId="S::vicente.alsidezlongoria@fiserv.com::59c7b9cc-8503-4939-a7db-674ddba00820" providerId="AD" clId="Web-{80DC5808-46B9-4201-26F6-F625A8CD06AB}" dt="2024-01-09T17:28:13.923" v="4" actId="14100"/>
      <pc:docMkLst>
        <pc:docMk/>
      </pc:docMkLst>
      <pc:sldChg chg="addSp delSp modSp">
        <pc:chgData name="Alsidez-Longoria, Vicente (Omaha)" userId="S::vicente.alsidezlongoria@fiserv.com::59c7b9cc-8503-4939-a7db-674ddba00820" providerId="AD" clId="Web-{80DC5808-46B9-4201-26F6-F625A8CD06AB}" dt="2024-01-09T17:28:13.923" v="4" actId="14100"/>
        <pc:sldMkLst>
          <pc:docMk/>
          <pc:sldMk cId="3094425145" sldId="264"/>
        </pc:sldMkLst>
        <pc:picChg chg="add mod">
          <ac:chgData name="Alsidez-Longoria, Vicente (Omaha)" userId="S::vicente.alsidezlongoria@fiserv.com::59c7b9cc-8503-4939-a7db-674ddba00820" providerId="AD" clId="Web-{80DC5808-46B9-4201-26F6-F625A8CD06AB}" dt="2024-01-09T17:28:13.923" v="4" actId="14100"/>
          <ac:picMkLst>
            <pc:docMk/>
            <pc:sldMk cId="3094425145" sldId="264"/>
            <ac:picMk id="2" creationId="{D09706D4-93F2-EB7D-1CD0-75742193DC27}"/>
          </ac:picMkLst>
        </pc:picChg>
        <pc:picChg chg="del">
          <ac:chgData name="Alsidez-Longoria, Vicente (Omaha)" userId="S::vicente.alsidezlongoria@fiserv.com::59c7b9cc-8503-4939-a7db-674ddba00820" providerId="AD" clId="Web-{80DC5808-46B9-4201-26F6-F625A8CD06AB}" dt="2024-01-09T17:28:02.438" v="0"/>
          <ac:picMkLst>
            <pc:docMk/>
            <pc:sldMk cId="3094425145" sldId="264"/>
            <ac:picMk id="16" creationId="{08C5047A-B4B7-5FD7-C0F9-C25703B57CE0}"/>
          </ac:picMkLst>
        </pc:picChg>
      </pc:sldChg>
    </pc:docChg>
  </pc:docChgLst>
  <pc:docChgLst>
    <pc:chgData name="Alsidez-Longoria, Vicente (Omaha)" userId="S::vicente.alsidezlongoria@fiserv.com::59c7b9cc-8503-4939-a7db-674ddba00820" providerId="AD" clId="Web-{2513693C-4F64-BAAC-949F-66737FF72EAE}"/>
    <pc:docChg chg="modSld">
      <pc:chgData name="Alsidez-Longoria, Vicente (Omaha)" userId="S::vicente.alsidezlongoria@fiserv.com::59c7b9cc-8503-4939-a7db-674ddba00820" providerId="AD" clId="Web-{2513693C-4F64-BAAC-949F-66737FF72EAE}" dt="2024-01-09T20:26:44.120" v="361"/>
      <pc:docMkLst>
        <pc:docMk/>
      </pc:docMkLst>
      <pc:sldChg chg="modNotes">
        <pc:chgData name="Alsidez-Longoria, Vicente (Omaha)" userId="S::vicente.alsidezlongoria@fiserv.com::59c7b9cc-8503-4939-a7db-674ddba00820" providerId="AD" clId="Web-{2513693C-4F64-BAAC-949F-66737FF72EAE}" dt="2024-01-09T20:26:44.120" v="361"/>
        <pc:sldMkLst>
          <pc:docMk/>
          <pc:sldMk cId="3094425145" sldId="264"/>
        </pc:sldMkLst>
      </pc:sldChg>
    </pc:docChg>
  </pc:docChgLst>
  <pc:docChgLst>
    <pc:chgData name="Padolina, Melvin (Omaha)" userId="7b006e0b-cbf9-409a-9c64-da900e028d2c" providerId="ADAL" clId="{A9F21043-2160-42B8-B7FE-4C1AA63E0454}"/>
    <pc:docChg chg="undo custSel addSld delSld modSld sldOrd">
      <pc:chgData name="Padolina, Melvin (Omaha)" userId="7b006e0b-cbf9-409a-9c64-da900e028d2c" providerId="ADAL" clId="{A9F21043-2160-42B8-B7FE-4C1AA63E0454}" dt="2024-01-10T15:43:45.477" v="2187" actId="1076"/>
      <pc:docMkLst>
        <pc:docMk/>
      </pc:docMkLst>
      <pc:sldChg chg="modSp mod modNotesTx">
        <pc:chgData name="Padolina, Melvin (Omaha)" userId="7b006e0b-cbf9-409a-9c64-da900e028d2c" providerId="ADAL" clId="{A9F21043-2160-42B8-B7FE-4C1AA63E0454}" dt="2024-01-10T15:38:26.693" v="2181" actId="20577"/>
        <pc:sldMkLst>
          <pc:docMk/>
          <pc:sldMk cId="1883836176" sldId="256"/>
        </pc:sldMkLst>
        <pc:spChg chg="mod">
          <ac:chgData name="Padolina, Melvin (Omaha)" userId="7b006e0b-cbf9-409a-9c64-da900e028d2c" providerId="ADAL" clId="{A9F21043-2160-42B8-B7FE-4C1AA63E0454}" dt="2024-01-09T17:01:47.551" v="1282" actId="20577"/>
          <ac:spMkLst>
            <pc:docMk/>
            <pc:sldMk cId="1883836176" sldId="256"/>
            <ac:spMk id="17" creationId="{75B1C734-42CB-4311-8905-2F41D09107C7}"/>
          </ac:spMkLst>
        </pc:spChg>
        <pc:spChg chg="mod">
          <ac:chgData name="Padolina, Melvin (Omaha)" userId="7b006e0b-cbf9-409a-9c64-da900e028d2c" providerId="ADAL" clId="{A9F21043-2160-42B8-B7FE-4C1AA63E0454}" dt="2024-01-09T19:15:45.415" v="2049"/>
          <ac:spMkLst>
            <pc:docMk/>
            <pc:sldMk cId="1883836176" sldId="256"/>
            <ac:spMk id="22" creationId="{115C523A-AC40-4CBA-9DF4-B287ED32185D}"/>
          </ac:spMkLst>
        </pc:spChg>
      </pc:sldChg>
      <pc:sldChg chg="addSp delSp modSp del mod">
        <pc:chgData name="Padolina, Melvin (Omaha)" userId="7b006e0b-cbf9-409a-9c64-da900e028d2c" providerId="ADAL" clId="{A9F21043-2160-42B8-B7FE-4C1AA63E0454}" dt="2024-01-09T18:03:57.913" v="1987" actId="2696"/>
        <pc:sldMkLst>
          <pc:docMk/>
          <pc:sldMk cId="277377105" sldId="257"/>
        </pc:sldMkLst>
        <pc:spChg chg="add del">
          <ac:chgData name="Padolina, Melvin (Omaha)" userId="7b006e0b-cbf9-409a-9c64-da900e028d2c" providerId="ADAL" clId="{A9F21043-2160-42B8-B7FE-4C1AA63E0454}" dt="2024-01-05T20:29:22.533" v="112" actId="478"/>
          <ac:spMkLst>
            <pc:docMk/>
            <pc:sldMk cId="277377105" sldId="257"/>
            <ac:spMk id="3" creationId="{62EC48F9-A954-448A-A4D9-1ADDB2363A51}"/>
          </ac:spMkLst>
        </pc:spChg>
        <pc:spChg chg="add del">
          <ac:chgData name="Padolina, Melvin (Omaha)" userId="7b006e0b-cbf9-409a-9c64-da900e028d2c" providerId="ADAL" clId="{A9F21043-2160-42B8-B7FE-4C1AA63E0454}" dt="2024-01-05T20:29:20.912" v="111" actId="478"/>
          <ac:spMkLst>
            <pc:docMk/>
            <pc:sldMk cId="277377105" sldId="257"/>
            <ac:spMk id="4" creationId="{3135B157-1771-47C0-A2ED-DBE01811C6B5}"/>
          </ac:spMkLst>
        </pc:spChg>
        <pc:spChg chg="add del">
          <ac:chgData name="Padolina, Melvin (Omaha)" userId="7b006e0b-cbf9-409a-9c64-da900e028d2c" providerId="ADAL" clId="{A9F21043-2160-42B8-B7FE-4C1AA63E0454}" dt="2024-01-05T20:29:17.232" v="110" actId="478"/>
          <ac:spMkLst>
            <pc:docMk/>
            <pc:sldMk cId="277377105" sldId="257"/>
            <ac:spMk id="6" creationId="{DABD6D85-166D-988E-B005-BCC7DC214B9C}"/>
          </ac:spMkLst>
        </pc:spChg>
        <pc:spChg chg="add del mod">
          <ac:chgData name="Padolina, Melvin (Omaha)" userId="7b006e0b-cbf9-409a-9c64-da900e028d2c" providerId="ADAL" clId="{A9F21043-2160-42B8-B7FE-4C1AA63E0454}" dt="2024-01-05T20:27:44.934" v="106" actId="478"/>
          <ac:spMkLst>
            <pc:docMk/>
            <pc:sldMk cId="277377105" sldId="257"/>
            <ac:spMk id="8" creationId="{E51D1768-E45D-4F58-BC5E-DDE620234982}"/>
          </ac:spMkLst>
        </pc:spChg>
        <pc:spChg chg="add del mod">
          <ac:chgData name="Padolina, Melvin (Omaha)" userId="7b006e0b-cbf9-409a-9c64-da900e028d2c" providerId="ADAL" clId="{A9F21043-2160-42B8-B7FE-4C1AA63E0454}" dt="2024-01-05T19:59:27.471" v="89" actId="478"/>
          <ac:spMkLst>
            <pc:docMk/>
            <pc:sldMk cId="277377105" sldId="257"/>
            <ac:spMk id="10" creationId="{5D2E3683-9F31-3356-F948-486AA8D969BA}"/>
          </ac:spMkLst>
        </pc:spChg>
        <pc:spChg chg="add del mod">
          <ac:chgData name="Padolina, Melvin (Omaha)" userId="7b006e0b-cbf9-409a-9c64-da900e028d2c" providerId="ADAL" clId="{A9F21043-2160-42B8-B7FE-4C1AA63E0454}" dt="2024-01-09T17:16:38.199" v="1340" actId="14100"/>
          <ac:spMkLst>
            <pc:docMk/>
            <pc:sldMk cId="277377105" sldId="257"/>
            <ac:spMk id="20" creationId="{2E468DC9-F7EA-4DDD-A3C6-7FED01F0AB9B}"/>
          </ac:spMkLst>
        </pc:spChg>
        <pc:spChg chg="del">
          <ac:chgData name="Padolina, Melvin (Omaha)" userId="7b006e0b-cbf9-409a-9c64-da900e028d2c" providerId="ADAL" clId="{A9F21043-2160-42B8-B7FE-4C1AA63E0454}" dt="2024-01-05T19:58:33.737" v="76" actId="478"/>
          <ac:spMkLst>
            <pc:docMk/>
            <pc:sldMk cId="277377105" sldId="257"/>
            <ac:spMk id="30" creationId="{E1840D15-B3C7-4446-9131-8F222F601B1B}"/>
          </ac:spMkLst>
        </pc:spChg>
        <pc:graphicFrameChg chg="add del mod">
          <ac:chgData name="Padolina, Melvin (Omaha)" userId="7b006e0b-cbf9-409a-9c64-da900e028d2c" providerId="ADAL" clId="{A9F21043-2160-42B8-B7FE-4C1AA63E0454}" dt="2024-01-05T20:29:07.036" v="109" actId="478"/>
          <ac:graphicFrameMkLst>
            <pc:docMk/>
            <pc:sldMk cId="277377105" sldId="257"/>
            <ac:graphicFrameMk id="11" creationId="{537D188A-2A88-2345-FFC0-B5F9CBB22D53}"/>
          </ac:graphicFrameMkLst>
        </pc:graphicFrameChg>
        <pc:graphicFrameChg chg="add del mod">
          <ac:chgData name="Padolina, Melvin (Omaha)" userId="7b006e0b-cbf9-409a-9c64-da900e028d2c" providerId="ADAL" clId="{A9F21043-2160-42B8-B7FE-4C1AA63E0454}" dt="2024-01-05T20:30:54.296" v="119" actId="478"/>
          <ac:graphicFrameMkLst>
            <pc:docMk/>
            <pc:sldMk cId="277377105" sldId="257"/>
            <ac:graphicFrameMk id="12" creationId="{BC10B3B0-7272-F3E3-E0ED-2C2380165D63}"/>
          </ac:graphicFrameMkLst>
        </pc:graphicFrameChg>
      </pc:sldChg>
      <pc:sldChg chg="addSp delSp modSp mod modNotesTx">
        <pc:chgData name="Padolina, Melvin (Omaha)" userId="7b006e0b-cbf9-409a-9c64-da900e028d2c" providerId="ADAL" clId="{A9F21043-2160-42B8-B7FE-4C1AA63E0454}" dt="2024-01-10T15:35:38.651" v="2097" actId="20577"/>
        <pc:sldMkLst>
          <pc:docMk/>
          <pc:sldMk cId="611775336" sldId="258"/>
        </pc:sldMkLst>
        <pc:spChg chg="add mod">
          <ac:chgData name="Padolina, Melvin (Omaha)" userId="7b006e0b-cbf9-409a-9c64-da900e028d2c" providerId="ADAL" clId="{A9F21043-2160-42B8-B7FE-4C1AA63E0454}" dt="2024-01-10T15:34:26.198" v="2084" actId="1076"/>
          <ac:spMkLst>
            <pc:docMk/>
            <pc:sldMk cId="611775336" sldId="258"/>
            <ac:spMk id="2" creationId="{162D9221-A672-3E71-0479-98974041CDBB}"/>
          </ac:spMkLst>
        </pc:spChg>
        <pc:spChg chg="del">
          <ac:chgData name="Padolina, Melvin (Omaha)" userId="7b006e0b-cbf9-409a-9c64-da900e028d2c" providerId="ADAL" clId="{A9F21043-2160-42B8-B7FE-4C1AA63E0454}" dt="2024-01-05T21:28:12.859" v="1137" actId="478"/>
          <ac:spMkLst>
            <pc:docMk/>
            <pc:sldMk cId="611775336" sldId="258"/>
            <ac:spMk id="3" creationId="{4263031F-C0BF-4DD1-A029-1395AEA7D7FD}"/>
          </ac:spMkLst>
        </pc:spChg>
        <pc:spChg chg="del">
          <ac:chgData name="Padolina, Melvin (Omaha)" userId="7b006e0b-cbf9-409a-9c64-da900e028d2c" providerId="ADAL" clId="{A9F21043-2160-42B8-B7FE-4C1AA63E0454}" dt="2024-01-05T21:28:13.660" v="1138" actId="478"/>
          <ac:spMkLst>
            <pc:docMk/>
            <pc:sldMk cId="611775336" sldId="258"/>
            <ac:spMk id="4" creationId="{FB7B4B2C-1327-46DF-8812-DDB6FD9420EA}"/>
          </ac:spMkLst>
        </pc:spChg>
        <pc:spChg chg="del">
          <ac:chgData name="Padolina, Melvin (Omaha)" userId="7b006e0b-cbf9-409a-9c64-da900e028d2c" providerId="ADAL" clId="{A9F21043-2160-42B8-B7FE-4C1AA63E0454}" dt="2024-01-05T20:45:19.992" v="440" actId="478"/>
          <ac:spMkLst>
            <pc:docMk/>
            <pc:sldMk cId="611775336" sldId="258"/>
            <ac:spMk id="6" creationId="{D53B61F6-FF6B-DD7C-1E7F-63AC2DAFABE6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8" creationId="{B9253454-3979-BD55-D5CB-52059F4E2BBB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10" creationId="{D6AB69EB-56C9-598E-3556-28CB3F27785F}"/>
          </ac:spMkLst>
        </pc:spChg>
        <pc:spChg chg="add del mod">
          <ac:chgData name="Padolina, Melvin (Omaha)" userId="7b006e0b-cbf9-409a-9c64-da900e028d2c" providerId="ADAL" clId="{A9F21043-2160-42B8-B7FE-4C1AA63E0454}" dt="2024-01-05T20:45:32.845" v="443" actId="478"/>
          <ac:spMkLst>
            <pc:docMk/>
            <pc:sldMk cId="611775336" sldId="258"/>
            <ac:spMk id="12" creationId="{A499FEB5-121E-3C43-DB70-8ADE4E5EDD2B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14" creationId="{E57D18B6-85C9-A3FF-F8D1-324FF0A2EEAE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16" creationId="{E9082540-A9AE-9A8E-005B-12B3A55DFAA8}"/>
          </ac:spMkLst>
        </pc:spChg>
        <pc:spChg chg="add del mod">
          <ac:chgData name="Padolina, Melvin (Omaha)" userId="7b006e0b-cbf9-409a-9c64-da900e028d2c" providerId="ADAL" clId="{A9F21043-2160-42B8-B7FE-4C1AA63E0454}" dt="2024-01-05T20:45:34.843" v="444" actId="478"/>
          <ac:spMkLst>
            <pc:docMk/>
            <pc:sldMk cId="611775336" sldId="258"/>
            <ac:spMk id="18" creationId="{466F7277-19A7-0523-375F-D7DE6458F04F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20" creationId="{C1D31535-A9D4-2A1D-4AED-AAF6055F4AE3}"/>
          </ac:spMkLst>
        </pc:spChg>
        <pc:spChg chg="add del mod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22" creationId="{B8F5C47E-BD71-60F9-426F-DBD8B8717735}"/>
          </ac:spMkLst>
        </pc:spChg>
        <pc:spChg chg="add del mod">
          <ac:chgData name="Padolina, Melvin (Omaha)" userId="7b006e0b-cbf9-409a-9c64-da900e028d2c" providerId="ADAL" clId="{A9F21043-2160-42B8-B7FE-4C1AA63E0454}" dt="2024-01-05T20:45:37.121" v="446" actId="478"/>
          <ac:spMkLst>
            <pc:docMk/>
            <pc:sldMk cId="611775336" sldId="258"/>
            <ac:spMk id="24" creationId="{A85C1538-CBC1-D173-A8E2-130F72049D99}"/>
          </ac:spMkLst>
        </pc:spChg>
        <pc:spChg chg="add del mod">
          <ac:chgData name="Padolina, Melvin (Omaha)" userId="7b006e0b-cbf9-409a-9c64-da900e028d2c" providerId="ADAL" clId="{A9F21043-2160-42B8-B7FE-4C1AA63E0454}" dt="2024-01-05T20:45:36.005" v="445" actId="478"/>
          <ac:spMkLst>
            <pc:docMk/>
            <pc:sldMk cId="611775336" sldId="258"/>
            <ac:spMk id="26" creationId="{8C9C5591-3540-9658-520C-879E004434FC}"/>
          </ac:spMkLst>
        </pc:spChg>
        <pc:spChg chg="mod">
          <ac:chgData name="Padolina, Melvin (Omaha)" userId="7b006e0b-cbf9-409a-9c64-da900e028d2c" providerId="ADAL" clId="{A9F21043-2160-42B8-B7FE-4C1AA63E0454}" dt="2024-01-10T15:34:06.971" v="2082" actId="1076"/>
          <ac:spMkLst>
            <pc:docMk/>
            <pc:sldMk cId="611775336" sldId="258"/>
            <ac:spMk id="34" creationId="{01A4D341-9CED-415E-A417-C204833D5641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42" creationId="{A68FF55C-6F05-48FC-9323-AB8D48077BE6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43" creationId="{80683256-31D4-4761-874B-66494293B9AF}"/>
          </ac:spMkLst>
        </pc:spChg>
        <pc:spChg chg="del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44" creationId="{12753D88-B840-4BCA-80FC-E51B691A8578}"/>
          </ac:spMkLst>
        </pc:spChg>
        <pc:spChg chg="del">
          <ac:chgData name="Padolina, Melvin (Omaha)" userId="7b006e0b-cbf9-409a-9c64-da900e028d2c" providerId="ADAL" clId="{A9F21043-2160-42B8-B7FE-4C1AA63E0454}" dt="2024-01-05T20:45:28.688" v="442" actId="478"/>
          <ac:spMkLst>
            <pc:docMk/>
            <pc:sldMk cId="611775336" sldId="258"/>
            <ac:spMk id="45" creationId="{CC3342B2-173B-4413-BAB0-AF14408EA5FA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50" creationId="{0868D1C0-8D01-4F5F-ADB2-2B0A4D1E744F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63" creationId="{831B3626-E1D2-42AE-AB45-94BC5112D8FC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64" creationId="{65AD76B6-01DC-462A-9FF0-16CC82FBDBE0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65" creationId="{270A850F-E957-43F7-B7FA-3CD874079131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66" creationId="{AFE31293-F021-441C-AC98-EE94A46A408D}"/>
          </ac:spMkLst>
        </pc:spChg>
        <pc:spChg chg="del">
          <ac:chgData name="Padolina, Melvin (Omaha)" userId="7b006e0b-cbf9-409a-9c64-da900e028d2c" providerId="ADAL" clId="{A9F21043-2160-42B8-B7FE-4C1AA63E0454}" dt="2024-01-05T20:45:22.965" v="441" actId="478"/>
          <ac:spMkLst>
            <pc:docMk/>
            <pc:sldMk cId="611775336" sldId="258"/>
            <ac:spMk id="67" creationId="{3705D4B7-D21E-458D-B289-A189923D7B3E}"/>
          </ac:spMkLst>
        </pc:spChg>
      </pc:sldChg>
      <pc:sldChg chg="addSp delSp modSp del mod">
        <pc:chgData name="Padolina, Melvin (Omaha)" userId="7b006e0b-cbf9-409a-9c64-da900e028d2c" providerId="ADAL" clId="{A9F21043-2160-42B8-B7FE-4C1AA63E0454}" dt="2024-01-09T17:04:15.371" v="1307" actId="2696"/>
        <pc:sldMkLst>
          <pc:docMk/>
          <pc:sldMk cId="414789630" sldId="259"/>
        </pc:sldMkLst>
        <pc:spChg chg="del">
          <ac:chgData name="Padolina, Melvin (Omaha)" userId="7b006e0b-cbf9-409a-9c64-da900e028d2c" providerId="ADAL" clId="{A9F21043-2160-42B8-B7FE-4C1AA63E0454}" dt="2024-01-05T21:28:16.567" v="1139" actId="478"/>
          <ac:spMkLst>
            <pc:docMk/>
            <pc:sldMk cId="414789630" sldId="259"/>
            <ac:spMk id="3" creationId="{FA66E024-91A9-4157-B518-669C60D495B5}"/>
          </ac:spMkLst>
        </pc:spChg>
        <pc:spChg chg="del">
          <ac:chgData name="Padolina, Melvin (Omaha)" userId="7b006e0b-cbf9-409a-9c64-da900e028d2c" providerId="ADAL" clId="{A9F21043-2160-42B8-B7FE-4C1AA63E0454}" dt="2024-01-05T21:28:17.543" v="1140" actId="478"/>
          <ac:spMkLst>
            <pc:docMk/>
            <pc:sldMk cId="414789630" sldId="259"/>
            <ac:spMk id="4" creationId="{D5B8CC62-3752-4A6C-9525-AFDDDAFE21EF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6" creationId="{3311E1C4-502C-B52F-2186-5751D62FA3E2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8" creationId="{B98C362E-DDE3-B57A-3E40-399C60641DA5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10" creationId="{47536259-A188-BF77-5A84-16B74A4001AC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12" creationId="{81D907E8-5CFF-F89F-C6A5-8627D6155340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14" creationId="{03D4C2F7-9F53-CAC9-2F73-EFFDC47F2C11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16" creationId="{060EFC3B-946E-3244-43EF-59DAA1F27380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18" creationId="{0A873EC3-98C1-81B8-A7A2-7BC5B7913FDF}"/>
          </ac:spMkLst>
        </pc:spChg>
        <pc:spChg chg="add del mod">
          <ac:chgData name="Padolina, Melvin (Omaha)" userId="7b006e0b-cbf9-409a-9c64-da900e028d2c" providerId="ADAL" clId="{A9F21043-2160-42B8-B7FE-4C1AA63E0454}" dt="2024-01-05T20:45:08.953" v="437" actId="478"/>
          <ac:spMkLst>
            <pc:docMk/>
            <pc:sldMk cId="414789630" sldId="259"/>
            <ac:spMk id="20" creationId="{3BD5526F-1214-738F-2AAA-04B0ECAFED90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22" creationId="{D8965C87-7536-4E22-B0DD-FE276F346FF8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26" creationId="{549F87D0-5602-4BFC-ABEB-7C809A5CF62D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27" creationId="{B27C4FF5-17CE-4A2F-A697-CF05BAABED57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28" creationId="{864E06E4-A832-49D6-9243-19E0E901EF2C}"/>
          </ac:spMkLst>
        </pc:spChg>
        <pc:spChg chg="mod">
          <ac:chgData name="Padolina, Melvin (Omaha)" userId="7b006e0b-cbf9-409a-9c64-da900e028d2c" providerId="ADAL" clId="{A9F21043-2160-42B8-B7FE-4C1AA63E0454}" dt="2024-01-08T16:36:07.264" v="1231" actId="1076"/>
          <ac:spMkLst>
            <pc:docMk/>
            <pc:sldMk cId="414789630" sldId="259"/>
            <ac:spMk id="33" creationId="{4F4C28E4-6D60-402B-8F22-B1AED571D98D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37" creationId="{2D14101B-F5B0-4412-B50A-87D48857B9C9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38" creationId="{B8BADB58-1EE2-40F4-ADDD-CD3D8BB150CA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39" creationId="{FEC8BFBF-FB6C-40C7-9FB3-ACB390C4C6A9}"/>
          </ac:spMkLst>
        </pc:spChg>
        <pc:spChg chg="del">
          <ac:chgData name="Padolina, Melvin (Omaha)" userId="7b006e0b-cbf9-409a-9c64-da900e028d2c" providerId="ADAL" clId="{A9F21043-2160-42B8-B7FE-4C1AA63E0454}" dt="2024-01-05T20:45:05.881" v="436" actId="478"/>
          <ac:spMkLst>
            <pc:docMk/>
            <pc:sldMk cId="414789630" sldId="259"/>
            <ac:spMk id="40" creationId="{693ECB3E-F948-4E10-8437-85C02E7E0978}"/>
          </ac:spMkLst>
        </pc:spChg>
      </pc:sldChg>
      <pc:sldChg chg="addSp delSp modSp del mod">
        <pc:chgData name="Padolina, Melvin (Omaha)" userId="7b006e0b-cbf9-409a-9c64-da900e028d2c" providerId="ADAL" clId="{A9F21043-2160-42B8-B7FE-4C1AA63E0454}" dt="2024-01-09T17:04:19.535" v="1308" actId="2696"/>
        <pc:sldMkLst>
          <pc:docMk/>
          <pc:sldMk cId="2378828155" sldId="260"/>
        </pc:sldMkLst>
        <pc:spChg chg="del">
          <ac:chgData name="Padolina, Melvin (Omaha)" userId="7b006e0b-cbf9-409a-9c64-da900e028d2c" providerId="ADAL" clId="{A9F21043-2160-42B8-B7FE-4C1AA63E0454}" dt="2024-01-05T21:28:20.221" v="1141" actId="478"/>
          <ac:spMkLst>
            <pc:docMk/>
            <pc:sldMk cId="2378828155" sldId="260"/>
            <ac:spMk id="2" creationId="{221E6D9A-B739-49DF-93EF-2B5504DA2324}"/>
          </ac:spMkLst>
        </pc:spChg>
        <pc:spChg chg="del mod">
          <ac:chgData name="Padolina, Melvin (Omaha)" userId="7b006e0b-cbf9-409a-9c64-da900e028d2c" providerId="ADAL" clId="{A9F21043-2160-42B8-B7FE-4C1AA63E0454}" dt="2024-01-05T21:28:21.403" v="1143" actId="478"/>
          <ac:spMkLst>
            <pc:docMk/>
            <pc:sldMk cId="2378828155" sldId="260"/>
            <ac:spMk id="3" creationId="{45399F43-FDE4-4DE9-BE60-4A31652CD3A2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6" creationId="{56F11AC5-E862-C79D-85D6-0324E136828F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8" creationId="{278A49B4-F3D0-872E-D08D-169A46B045D3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10" creationId="{0F78F622-3CAC-7801-D56F-E3C89DA4C907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12" creationId="{32141A46-6BF4-C13E-5A5A-50EB437D6FE0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14" creationId="{85DE79E2-9E40-DDCF-7413-87A866AAABAE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16" creationId="{E5789349-EAD4-FA38-D735-77DBD2335C89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17" creationId="{7D1AD01D-1F03-4995-A821-FA842C4F9E7C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19" creationId="{A301F0BB-3AE1-4877-8F78-D7F5AE48F810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20" creationId="{5F481192-C246-4A6A-8D3F-9EBF56786C13}"/>
          </ac:spMkLst>
        </pc:spChg>
        <pc:spChg chg="del mod">
          <ac:chgData name="Padolina, Melvin (Omaha)" userId="7b006e0b-cbf9-409a-9c64-da900e028d2c" providerId="ADAL" clId="{A9F21043-2160-42B8-B7FE-4C1AA63E0454}" dt="2024-01-05T21:28:27.720" v="1147" actId="478"/>
          <ac:spMkLst>
            <pc:docMk/>
            <pc:sldMk cId="2378828155" sldId="260"/>
            <ac:spMk id="21" creationId="{805BF1CD-2EC6-44F4-8AD8-25D9BD488B7A}"/>
          </ac:spMkLst>
        </pc:spChg>
        <pc:spChg chg="del">
          <ac:chgData name="Padolina, Melvin (Omaha)" userId="7b006e0b-cbf9-409a-9c64-da900e028d2c" providerId="ADAL" clId="{A9F21043-2160-42B8-B7FE-4C1AA63E0454}" dt="2024-01-05T21:28:29.984" v="1149" actId="478"/>
          <ac:spMkLst>
            <pc:docMk/>
            <pc:sldMk cId="2378828155" sldId="260"/>
            <ac:spMk id="22" creationId="{842BC471-A2E1-4473-9B5A-6D7A21B6A881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23" creationId="{5DF31FE0-F56B-494E-A42E-D2A3B4A5BE01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24" creationId="{F59958C6-2B49-4E50-8050-97C6B6679AC1}"/>
          </ac:spMkLst>
        </pc:spChg>
        <pc:spChg chg="del">
          <ac:chgData name="Padolina, Melvin (Omaha)" userId="7b006e0b-cbf9-409a-9c64-da900e028d2c" providerId="ADAL" clId="{A9F21043-2160-42B8-B7FE-4C1AA63E0454}" dt="2024-01-05T21:28:23.743" v="1144" actId="478"/>
          <ac:spMkLst>
            <pc:docMk/>
            <pc:sldMk cId="2378828155" sldId="260"/>
            <ac:spMk id="25" creationId="{BAE2F608-914C-4C3C-93D9-10B4F89F1DF8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26" creationId="{18D731D2-9118-CC54-ED0E-00873A66F4E1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28" creationId="{28B899F2-4EA5-CEDD-38BA-2B7F81F691CA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30" creationId="{6DDF03BB-913A-DFF6-B7F1-1684244EAB30}"/>
          </ac:spMkLst>
        </pc:spChg>
        <pc:spChg chg="add del mod">
          <ac:chgData name="Padolina, Melvin (Omaha)" userId="7b006e0b-cbf9-409a-9c64-da900e028d2c" providerId="ADAL" clId="{A9F21043-2160-42B8-B7FE-4C1AA63E0454}" dt="2024-01-05T21:28:25.754" v="1145" actId="478"/>
          <ac:spMkLst>
            <pc:docMk/>
            <pc:sldMk cId="2378828155" sldId="260"/>
            <ac:spMk id="32" creationId="{1CBEFC1A-0FE1-A828-01BE-CB3E04C5CBF9}"/>
          </ac:spMkLst>
        </pc:spChg>
        <pc:spChg chg="add del mod">
          <ac:chgData name="Padolina, Melvin (Omaha)" userId="7b006e0b-cbf9-409a-9c64-da900e028d2c" providerId="ADAL" clId="{A9F21043-2160-42B8-B7FE-4C1AA63E0454}" dt="2024-01-05T21:28:29.025" v="1148" actId="478"/>
          <ac:spMkLst>
            <pc:docMk/>
            <pc:sldMk cId="2378828155" sldId="260"/>
            <ac:spMk id="34" creationId="{1DFAEC05-2428-0F55-93D9-EEA7C41B11F1}"/>
          </ac:spMkLst>
        </pc:spChg>
        <pc:spChg chg="add del mod">
          <ac:chgData name="Padolina, Melvin (Omaha)" userId="7b006e0b-cbf9-409a-9c64-da900e028d2c" providerId="ADAL" clId="{A9F21043-2160-42B8-B7FE-4C1AA63E0454}" dt="2024-01-05T21:28:30.598" v="1150" actId="478"/>
          <ac:spMkLst>
            <pc:docMk/>
            <pc:sldMk cId="2378828155" sldId="260"/>
            <ac:spMk id="36" creationId="{951A74C2-5555-0368-6137-B9E28B4FBEF3}"/>
          </ac:spMkLst>
        </pc:spChg>
        <pc:spChg chg="mod">
          <ac:chgData name="Padolina, Melvin (Omaha)" userId="7b006e0b-cbf9-409a-9c64-da900e028d2c" providerId="ADAL" clId="{A9F21043-2160-42B8-B7FE-4C1AA63E0454}" dt="2024-01-05T20:44:56.606" v="435" actId="1076"/>
          <ac:spMkLst>
            <pc:docMk/>
            <pc:sldMk cId="2378828155" sldId="260"/>
            <ac:spMk id="111" creationId="{CC9F3600-2711-4A49-8018-C4671B56159C}"/>
          </ac:spMkLst>
        </pc:spChg>
        <pc:picChg chg="del">
          <ac:chgData name="Padolina, Melvin (Omaha)" userId="7b006e0b-cbf9-409a-9c64-da900e028d2c" providerId="ADAL" clId="{A9F21043-2160-42B8-B7FE-4C1AA63E0454}" dt="2024-01-05T21:28:23.743" v="1144" actId="478"/>
          <ac:picMkLst>
            <pc:docMk/>
            <pc:sldMk cId="2378828155" sldId="260"/>
            <ac:picMk id="74" creationId="{96133EF6-E5B3-48D4-B125-3DB8418D5651}"/>
          </ac:picMkLst>
        </pc:picChg>
        <pc:picChg chg="del">
          <ac:chgData name="Padolina, Melvin (Omaha)" userId="7b006e0b-cbf9-409a-9c64-da900e028d2c" providerId="ADAL" clId="{A9F21043-2160-42B8-B7FE-4C1AA63E0454}" dt="2024-01-05T21:28:23.743" v="1144" actId="478"/>
          <ac:picMkLst>
            <pc:docMk/>
            <pc:sldMk cId="2378828155" sldId="260"/>
            <ac:picMk id="75" creationId="{5B57A567-220C-4397-939E-6693826CCA7A}"/>
          </ac:picMkLst>
        </pc:picChg>
        <pc:picChg chg="del">
          <ac:chgData name="Padolina, Melvin (Omaha)" userId="7b006e0b-cbf9-409a-9c64-da900e028d2c" providerId="ADAL" clId="{A9F21043-2160-42B8-B7FE-4C1AA63E0454}" dt="2024-01-05T21:28:23.743" v="1144" actId="478"/>
          <ac:picMkLst>
            <pc:docMk/>
            <pc:sldMk cId="2378828155" sldId="260"/>
            <ac:picMk id="76" creationId="{0FA7962C-3AAE-40F0-8FDE-2ADF2BAC0318}"/>
          </ac:picMkLst>
        </pc:picChg>
        <pc:picChg chg="del">
          <ac:chgData name="Padolina, Melvin (Omaha)" userId="7b006e0b-cbf9-409a-9c64-da900e028d2c" providerId="ADAL" clId="{A9F21043-2160-42B8-B7FE-4C1AA63E0454}" dt="2024-01-05T21:28:23.743" v="1144" actId="478"/>
          <ac:picMkLst>
            <pc:docMk/>
            <pc:sldMk cId="2378828155" sldId="260"/>
            <ac:picMk id="77" creationId="{D1E6E4D0-906D-4B29-A5A3-EDBA9E13B7A7}"/>
          </ac:picMkLst>
        </pc:picChg>
      </pc:sldChg>
      <pc:sldChg chg="del">
        <pc:chgData name="Padolina, Melvin (Omaha)" userId="7b006e0b-cbf9-409a-9c64-da900e028d2c" providerId="ADAL" clId="{A9F21043-2160-42B8-B7FE-4C1AA63E0454}" dt="2024-01-05T20:33:38.486" v="210" actId="2696"/>
        <pc:sldMkLst>
          <pc:docMk/>
          <pc:sldMk cId="2093948892" sldId="262"/>
        </pc:sldMkLst>
      </pc:sldChg>
      <pc:sldChg chg="delSp modSp del mod">
        <pc:chgData name="Padolina, Melvin (Omaha)" userId="7b006e0b-cbf9-409a-9c64-da900e028d2c" providerId="ADAL" clId="{A9F21043-2160-42B8-B7FE-4C1AA63E0454}" dt="2024-01-05T20:36:06.792" v="369" actId="2696"/>
        <pc:sldMkLst>
          <pc:docMk/>
          <pc:sldMk cId="3678690325" sldId="263"/>
        </pc:sldMkLst>
        <pc:spChg chg="del">
          <ac:chgData name="Padolina, Melvin (Omaha)" userId="7b006e0b-cbf9-409a-9c64-da900e028d2c" providerId="ADAL" clId="{A9F21043-2160-42B8-B7FE-4C1AA63E0454}" dt="2024-01-05T20:34:47.728" v="238" actId="478"/>
          <ac:spMkLst>
            <pc:docMk/>
            <pc:sldMk cId="3678690325" sldId="263"/>
            <ac:spMk id="3" creationId="{3262E4A9-5642-1DF3-99F5-61918253477A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13" creationId="{D1E74F73-E009-4956-9E74-742C1038F57A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15" creationId="{28BBCDDB-C7C0-4CA5-AA45-222EBE63B6C3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17" creationId="{6D1B74B2-695A-4FED-8B66-D854AA9FF005}"/>
          </ac:spMkLst>
        </pc:spChg>
        <pc:spChg chg="mod">
          <ac:chgData name="Padolina, Melvin (Omaha)" userId="7b006e0b-cbf9-409a-9c64-da900e028d2c" providerId="ADAL" clId="{A9F21043-2160-42B8-B7FE-4C1AA63E0454}" dt="2024-01-05T20:34:44.649" v="237" actId="1076"/>
          <ac:spMkLst>
            <pc:docMk/>
            <pc:sldMk cId="3678690325" sldId="263"/>
            <ac:spMk id="23" creationId="{8A0965D6-0D20-40A0-8897-EDF8A7A464C5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30" creationId="{BAD5E990-59DB-44C5-B716-B0352D75353A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31" creationId="{AC22CBC4-517B-4095-8962-C489045E3C67}"/>
          </ac:spMkLst>
        </pc:spChg>
        <pc:spChg chg="mod">
          <ac:chgData name="Padolina, Melvin (Omaha)" userId="7b006e0b-cbf9-409a-9c64-da900e028d2c" providerId="ADAL" clId="{A9F21043-2160-42B8-B7FE-4C1AA63E0454}" dt="2024-01-05T20:34:30.005" v="236" actId="1076"/>
          <ac:spMkLst>
            <pc:docMk/>
            <pc:sldMk cId="3678690325" sldId="263"/>
            <ac:spMk id="32" creationId="{949FAB0A-4907-445D-8D12-8F4584E25E5F}"/>
          </ac:spMkLst>
        </pc:spChg>
      </pc:sldChg>
      <pc:sldChg chg="addSp delSp modSp mod modNotesTx">
        <pc:chgData name="Padolina, Melvin (Omaha)" userId="7b006e0b-cbf9-409a-9c64-da900e028d2c" providerId="ADAL" clId="{A9F21043-2160-42B8-B7FE-4C1AA63E0454}" dt="2024-01-10T15:36:23.390" v="2125" actId="20577"/>
        <pc:sldMkLst>
          <pc:docMk/>
          <pc:sldMk cId="3094425145" sldId="264"/>
        </pc:sldMkLst>
        <pc:spChg chg="add">
          <ac:chgData name="Padolina, Melvin (Omaha)" userId="7b006e0b-cbf9-409a-9c64-da900e028d2c" providerId="ADAL" clId="{A9F21043-2160-42B8-B7FE-4C1AA63E0454}" dt="2024-01-05T20:40:59.762" v="389" actId="22"/>
          <ac:spMkLst>
            <pc:docMk/>
            <pc:sldMk cId="3094425145" sldId="264"/>
            <ac:spMk id="3" creationId="{40BE0FCB-FE28-E89C-BD23-76C20EBCB388}"/>
          </ac:spMkLst>
        </pc:spChg>
        <pc:spChg chg="del">
          <ac:chgData name="Padolina, Melvin (Omaha)" userId="7b006e0b-cbf9-409a-9c64-da900e028d2c" providerId="ADAL" clId="{A9F21043-2160-42B8-B7FE-4C1AA63E0454}" dt="2024-01-05T20:42:02.824" v="405" actId="478"/>
          <ac:spMkLst>
            <pc:docMk/>
            <pc:sldMk cId="3094425145" sldId="264"/>
            <ac:spMk id="4" creationId="{2BE9939B-FA21-4FA1-A5DB-10BED2CBB0F7}"/>
          </ac:spMkLst>
        </pc:spChg>
        <pc:spChg chg="del">
          <ac:chgData name="Padolina, Melvin (Omaha)" userId="7b006e0b-cbf9-409a-9c64-da900e028d2c" providerId="ADAL" clId="{A9F21043-2160-42B8-B7FE-4C1AA63E0454}" dt="2024-01-05T20:42:03.626" v="406" actId="478"/>
          <ac:spMkLst>
            <pc:docMk/>
            <pc:sldMk cId="3094425145" sldId="264"/>
            <ac:spMk id="5" creationId="{1622F212-1398-4A65-88AF-8CF7AA202C16}"/>
          </ac:spMkLst>
        </pc:spChg>
        <pc:spChg chg="del">
          <ac:chgData name="Padolina, Melvin (Omaha)" userId="7b006e0b-cbf9-409a-9c64-da900e028d2c" providerId="ADAL" clId="{A9F21043-2160-42B8-B7FE-4C1AA63E0454}" dt="2024-01-05T20:42:07.292" v="409" actId="478"/>
          <ac:spMkLst>
            <pc:docMk/>
            <pc:sldMk cId="3094425145" sldId="264"/>
            <ac:spMk id="6" creationId="{DB6DFCE7-1E3B-4E8A-8EE5-65C858B45D3D}"/>
          </ac:spMkLst>
        </pc:spChg>
        <pc:spChg chg="add del">
          <ac:chgData name="Padolina, Melvin (Omaha)" userId="7b006e0b-cbf9-409a-9c64-da900e028d2c" providerId="ADAL" clId="{A9F21043-2160-42B8-B7FE-4C1AA63E0454}" dt="2024-01-05T20:43:41.159" v="421" actId="478"/>
          <ac:spMkLst>
            <pc:docMk/>
            <pc:sldMk cId="3094425145" sldId="264"/>
            <ac:spMk id="7" creationId="{96A87E01-FC7F-44D2-A33A-093F69E616A1}"/>
          </ac:spMkLst>
        </pc:spChg>
        <pc:spChg chg="del">
          <ac:chgData name="Padolina, Melvin (Omaha)" userId="7b006e0b-cbf9-409a-9c64-da900e028d2c" providerId="ADAL" clId="{A9F21043-2160-42B8-B7FE-4C1AA63E0454}" dt="2024-01-05T20:42:09.964" v="411" actId="478"/>
          <ac:spMkLst>
            <pc:docMk/>
            <pc:sldMk cId="3094425145" sldId="264"/>
            <ac:spMk id="8" creationId="{1D0370D4-F190-42D8-9B6E-CD2F019E9759}"/>
          </ac:spMkLst>
        </pc:spChg>
        <pc:spChg chg="del">
          <ac:chgData name="Padolina, Melvin (Omaha)" userId="7b006e0b-cbf9-409a-9c64-da900e028d2c" providerId="ADAL" clId="{A9F21043-2160-42B8-B7FE-4C1AA63E0454}" dt="2024-01-05T20:43:37.732" v="419" actId="478"/>
          <ac:spMkLst>
            <pc:docMk/>
            <pc:sldMk cId="3094425145" sldId="264"/>
            <ac:spMk id="9" creationId="{54617D84-E4AF-4684-828C-7122D1E9D012}"/>
          </ac:spMkLst>
        </pc:spChg>
        <pc:spChg chg="del">
          <ac:chgData name="Padolina, Melvin (Omaha)" userId="7b006e0b-cbf9-409a-9c64-da900e028d2c" providerId="ADAL" clId="{A9F21043-2160-42B8-B7FE-4C1AA63E0454}" dt="2024-01-05T20:41:54.935" v="403" actId="478"/>
          <ac:spMkLst>
            <pc:docMk/>
            <pc:sldMk cId="3094425145" sldId="264"/>
            <ac:spMk id="11" creationId="{7032CAE6-162A-406E-ADF7-B962187DD4EB}"/>
          </ac:spMkLst>
        </pc:spChg>
        <pc:spChg chg="del">
          <ac:chgData name="Padolina, Melvin (Omaha)" userId="7b006e0b-cbf9-409a-9c64-da900e028d2c" providerId="ADAL" clId="{A9F21043-2160-42B8-B7FE-4C1AA63E0454}" dt="2024-01-05T20:41:53.118" v="402" actId="478"/>
          <ac:spMkLst>
            <pc:docMk/>
            <pc:sldMk cId="3094425145" sldId="264"/>
            <ac:spMk id="12" creationId="{BCE635D0-1405-4769-AE67-756AE3CA6E85}"/>
          </ac:spMkLst>
        </pc:spChg>
        <pc:spChg chg="add del">
          <ac:chgData name="Padolina, Melvin (Omaha)" userId="7b006e0b-cbf9-409a-9c64-da900e028d2c" providerId="ADAL" clId="{A9F21043-2160-42B8-B7FE-4C1AA63E0454}" dt="2024-01-05T20:41:03.422" v="391" actId="22"/>
          <ac:spMkLst>
            <pc:docMk/>
            <pc:sldMk cId="3094425145" sldId="264"/>
            <ac:spMk id="14" creationId="{3B98F6F0-6680-335B-B58B-0BFA2F21CCC8}"/>
          </ac:spMkLst>
        </pc:spChg>
        <pc:spChg chg="add del mod">
          <ac:chgData name="Padolina, Melvin (Omaha)" userId="7b006e0b-cbf9-409a-9c64-da900e028d2c" providerId="ADAL" clId="{A9F21043-2160-42B8-B7FE-4C1AA63E0454}" dt="2024-01-05T20:41:46.297" v="399" actId="478"/>
          <ac:spMkLst>
            <pc:docMk/>
            <pc:sldMk cId="3094425145" sldId="264"/>
            <ac:spMk id="18" creationId="{BB9F3FC9-65FC-375E-2E8B-C724917D38F3}"/>
          </ac:spMkLst>
        </pc:spChg>
        <pc:spChg chg="add del mod">
          <ac:chgData name="Padolina, Melvin (Omaha)" userId="7b006e0b-cbf9-409a-9c64-da900e028d2c" providerId="ADAL" clId="{A9F21043-2160-42B8-B7FE-4C1AA63E0454}" dt="2024-01-05T20:41:47.375" v="401" actId="21"/>
          <ac:spMkLst>
            <pc:docMk/>
            <pc:sldMk cId="3094425145" sldId="264"/>
            <ac:spMk id="20" creationId="{64B03463-5035-C63D-7728-2D0044415834}"/>
          </ac:spMkLst>
        </pc:spChg>
        <pc:spChg chg="add del mod">
          <ac:chgData name="Padolina, Melvin (Omaha)" userId="7b006e0b-cbf9-409a-9c64-da900e028d2c" providerId="ADAL" clId="{A9F21043-2160-42B8-B7FE-4C1AA63E0454}" dt="2024-01-05T20:42:04.252" v="407" actId="478"/>
          <ac:spMkLst>
            <pc:docMk/>
            <pc:sldMk cId="3094425145" sldId="264"/>
            <ac:spMk id="22" creationId="{C4A32B17-044A-C096-957C-0906118D4F79}"/>
          </ac:spMkLst>
        </pc:spChg>
        <pc:spChg chg="add del mod">
          <ac:chgData name="Padolina, Melvin (Omaha)" userId="7b006e0b-cbf9-409a-9c64-da900e028d2c" providerId="ADAL" clId="{A9F21043-2160-42B8-B7FE-4C1AA63E0454}" dt="2024-01-05T20:42:05.844" v="408" actId="478"/>
          <ac:spMkLst>
            <pc:docMk/>
            <pc:sldMk cId="3094425145" sldId="264"/>
            <ac:spMk id="24" creationId="{2235FF40-85F8-143A-729B-1523D6D05DDF}"/>
          </ac:spMkLst>
        </pc:spChg>
        <pc:spChg chg="add del mod">
          <ac:chgData name="Padolina, Melvin (Omaha)" userId="7b006e0b-cbf9-409a-9c64-da900e028d2c" providerId="ADAL" clId="{A9F21043-2160-42B8-B7FE-4C1AA63E0454}" dt="2024-01-05T20:42:08.451" v="410" actId="478"/>
          <ac:spMkLst>
            <pc:docMk/>
            <pc:sldMk cId="3094425145" sldId="264"/>
            <ac:spMk id="26" creationId="{A572A8BA-5F21-8038-772D-3F038EE7C386}"/>
          </ac:spMkLst>
        </pc:spChg>
        <pc:spChg chg="add del mod">
          <ac:chgData name="Padolina, Melvin (Omaha)" userId="7b006e0b-cbf9-409a-9c64-da900e028d2c" providerId="ADAL" clId="{A9F21043-2160-42B8-B7FE-4C1AA63E0454}" dt="2024-01-05T20:42:10.860" v="412" actId="478"/>
          <ac:spMkLst>
            <pc:docMk/>
            <pc:sldMk cId="3094425145" sldId="264"/>
            <ac:spMk id="28" creationId="{A37137F2-A0FF-3910-1B30-7AD1C4506C6B}"/>
          </ac:spMkLst>
        </pc:spChg>
        <pc:spChg chg="add del mod">
          <ac:chgData name="Padolina, Melvin (Omaha)" userId="7b006e0b-cbf9-409a-9c64-da900e028d2c" providerId="ADAL" clId="{A9F21043-2160-42B8-B7FE-4C1AA63E0454}" dt="2024-01-05T20:43:39.697" v="420" actId="478"/>
          <ac:spMkLst>
            <pc:docMk/>
            <pc:sldMk cId="3094425145" sldId="264"/>
            <ac:spMk id="30" creationId="{95654F92-5881-BDDB-2E5E-63A8C692103B}"/>
          </ac:spMkLst>
        </pc:spChg>
        <pc:spChg chg="add del mod">
          <ac:chgData name="Padolina, Melvin (Omaha)" userId="7b006e0b-cbf9-409a-9c64-da900e028d2c" providerId="ADAL" clId="{A9F21043-2160-42B8-B7FE-4C1AA63E0454}" dt="2024-01-05T20:43:42.333" v="422" actId="478"/>
          <ac:spMkLst>
            <pc:docMk/>
            <pc:sldMk cId="3094425145" sldId="264"/>
            <ac:spMk id="32" creationId="{62E648C4-1EAF-001B-7B2D-2CABE30060C8}"/>
          </ac:spMkLst>
        </pc:spChg>
        <pc:spChg chg="mod">
          <ac:chgData name="Padolina, Melvin (Omaha)" userId="7b006e0b-cbf9-409a-9c64-da900e028d2c" providerId="ADAL" clId="{A9F21043-2160-42B8-B7FE-4C1AA63E0454}" dt="2024-01-05T20:42:34.907" v="418" actId="1076"/>
          <ac:spMkLst>
            <pc:docMk/>
            <pc:sldMk cId="3094425145" sldId="264"/>
            <ac:spMk id="43" creationId="{F5B4A0FC-ADD0-4E64-B8C2-69CCEE2F5AF6}"/>
          </ac:spMkLst>
        </pc:spChg>
        <pc:picChg chg="add mod">
          <ac:chgData name="Padolina, Melvin (Omaha)" userId="7b006e0b-cbf9-409a-9c64-da900e028d2c" providerId="ADAL" clId="{A9F21043-2160-42B8-B7FE-4C1AA63E0454}" dt="2024-01-05T20:43:51" v="424" actId="14100"/>
          <ac:picMkLst>
            <pc:docMk/>
            <pc:sldMk cId="3094425145" sldId="264"/>
            <ac:picMk id="16" creationId="{08C5047A-B4B7-5FD7-C0F9-C25703B57CE0}"/>
          </ac:picMkLst>
        </pc:picChg>
      </pc:sldChg>
      <pc:sldChg chg="addSp delSp modSp del mod">
        <pc:chgData name="Padolina, Melvin (Omaha)" userId="7b006e0b-cbf9-409a-9c64-da900e028d2c" providerId="ADAL" clId="{A9F21043-2160-42B8-B7FE-4C1AA63E0454}" dt="2024-01-09T17:14:30.113" v="1323" actId="2696"/>
        <pc:sldMkLst>
          <pc:docMk/>
          <pc:sldMk cId="1057146124" sldId="265"/>
        </pc:sldMkLst>
        <pc:spChg chg="add del mod">
          <ac:chgData name="Padolina, Melvin (Omaha)" userId="7b006e0b-cbf9-409a-9c64-da900e028d2c" providerId="ADAL" clId="{A9F21043-2160-42B8-B7FE-4C1AA63E0454}" dt="2024-01-05T20:47:25.263" v="463" actId="478"/>
          <ac:spMkLst>
            <pc:docMk/>
            <pc:sldMk cId="1057146124" sldId="265"/>
            <ac:spMk id="3" creationId="{A5AD37A8-2D48-C437-6C66-785BE4D9E902}"/>
          </ac:spMkLst>
        </pc:spChg>
        <pc:spChg chg="add del mod">
          <ac:chgData name="Padolina, Melvin (Omaha)" userId="7b006e0b-cbf9-409a-9c64-da900e028d2c" providerId="ADAL" clId="{A9F21043-2160-42B8-B7FE-4C1AA63E0454}" dt="2024-01-05T20:47:21.365" v="460" actId="478"/>
          <ac:spMkLst>
            <pc:docMk/>
            <pc:sldMk cId="1057146124" sldId="265"/>
            <ac:spMk id="5" creationId="{E18CA201-4E01-3C5D-D23B-7B4F4C1C7119}"/>
          </ac:spMkLst>
        </pc:spChg>
        <pc:spChg chg="add del mod">
          <ac:chgData name="Padolina, Melvin (Omaha)" userId="7b006e0b-cbf9-409a-9c64-da900e028d2c" providerId="ADAL" clId="{A9F21043-2160-42B8-B7FE-4C1AA63E0454}" dt="2024-01-05T20:47:22.468" v="461" actId="478"/>
          <ac:spMkLst>
            <pc:docMk/>
            <pc:sldMk cId="1057146124" sldId="265"/>
            <ac:spMk id="7" creationId="{08D54CCC-D9D5-A71A-410F-3D7CBF674D07}"/>
          </ac:spMkLst>
        </pc:spChg>
        <pc:spChg chg="add del mod">
          <ac:chgData name="Padolina, Melvin (Omaha)" userId="7b006e0b-cbf9-409a-9c64-da900e028d2c" providerId="ADAL" clId="{A9F21043-2160-42B8-B7FE-4C1AA63E0454}" dt="2024-01-05T20:47:20.704" v="459" actId="478"/>
          <ac:spMkLst>
            <pc:docMk/>
            <pc:sldMk cId="1057146124" sldId="265"/>
            <ac:spMk id="9" creationId="{A2451475-AC47-2BCF-9FA2-584F97D7486E}"/>
          </ac:spMkLst>
        </pc:spChg>
        <pc:spChg chg="del">
          <ac:chgData name="Padolina, Melvin (Omaha)" userId="7b006e0b-cbf9-409a-9c64-da900e028d2c" providerId="ADAL" clId="{A9F21043-2160-42B8-B7FE-4C1AA63E0454}" dt="2024-01-05T20:47:16.618" v="457" actId="478"/>
          <ac:spMkLst>
            <pc:docMk/>
            <pc:sldMk cId="1057146124" sldId="265"/>
            <ac:spMk id="16" creationId="{84AAE549-3A78-4243-8999-CEED726047F1}"/>
          </ac:spMkLst>
        </pc:spChg>
        <pc:spChg chg="del">
          <ac:chgData name="Padolina, Melvin (Omaha)" userId="7b006e0b-cbf9-409a-9c64-da900e028d2c" providerId="ADAL" clId="{A9F21043-2160-42B8-B7FE-4C1AA63E0454}" dt="2024-01-05T20:47:16.618" v="457" actId="478"/>
          <ac:spMkLst>
            <pc:docMk/>
            <pc:sldMk cId="1057146124" sldId="265"/>
            <ac:spMk id="22" creationId="{D64EE55A-A02F-4EE4-83F2-B097394D38E7}"/>
          </ac:spMkLst>
        </pc:spChg>
        <pc:spChg chg="del">
          <ac:chgData name="Padolina, Melvin (Omaha)" userId="7b006e0b-cbf9-409a-9c64-da900e028d2c" providerId="ADAL" clId="{A9F21043-2160-42B8-B7FE-4C1AA63E0454}" dt="2024-01-05T20:47:16.618" v="457" actId="478"/>
          <ac:spMkLst>
            <pc:docMk/>
            <pc:sldMk cId="1057146124" sldId="265"/>
            <ac:spMk id="23" creationId="{B2BFF67E-8392-4EB4-955D-C2398929F2FE}"/>
          </ac:spMkLst>
        </pc:spChg>
        <pc:spChg chg="del">
          <ac:chgData name="Padolina, Melvin (Omaha)" userId="7b006e0b-cbf9-409a-9c64-da900e028d2c" providerId="ADAL" clId="{A9F21043-2160-42B8-B7FE-4C1AA63E0454}" dt="2024-01-05T20:47:16.618" v="457" actId="478"/>
          <ac:spMkLst>
            <pc:docMk/>
            <pc:sldMk cId="1057146124" sldId="265"/>
            <ac:spMk id="24" creationId="{7D7968E9-F35F-467A-AB25-FA51494F3B69}"/>
          </ac:spMkLst>
        </pc:spChg>
        <pc:spChg chg="del">
          <ac:chgData name="Padolina, Melvin (Omaha)" userId="7b006e0b-cbf9-409a-9c64-da900e028d2c" providerId="ADAL" clId="{A9F21043-2160-42B8-B7FE-4C1AA63E0454}" dt="2024-01-05T20:47:16.618" v="457" actId="478"/>
          <ac:spMkLst>
            <pc:docMk/>
            <pc:sldMk cId="1057146124" sldId="265"/>
            <ac:spMk id="40" creationId="{FA396DB9-CA31-422D-91CF-362B933EE036}"/>
          </ac:spMkLst>
        </pc:spChg>
        <pc:spChg chg="del">
          <ac:chgData name="Padolina, Melvin (Omaha)" userId="7b006e0b-cbf9-409a-9c64-da900e028d2c" providerId="ADAL" clId="{A9F21043-2160-42B8-B7FE-4C1AA63E0454}" dt="2024-01-05T20:47:19.450" v="458" actId="478"/>
          <ac:spMkLst>
            <pc:docMk/>
            <pc:sldMk cId="1057146124" sldId="265"/>
            <ac:spMk id="41" creationId="{AB1F0844-6AE3-4B7A-B203-EFD1F867441B}"/>
          </ac:spMkLst>
        </pc:spChg>
        <pc:spChg chg="mod">
          <ac:chgData name="Padolina, Melvin (Omaha)" userId="7b006e0b-cbf9-409a-9c64-da900e028d2c" providerId="ADAL" clId="{A9F21043-2160-42B8-B7FE-4C1AA63E0454}" dt="2024-01-05T20:35:12.856" v="295" actId="20577"/>
          <ac:spMkLst>
            <pc:docMk/>
            <pc:sldMk cId="1057146124" sldId="265"/>
            <ac:spMk id="47" creationId="{B8AD9710-779D-4FA0-81DF-0F195591C782}"/>
          </ac:spMkLst>
        </pc:spChg>
        <pc:spChg chg="del">
          <ac:chgData name="Padolina, Melvin (Omaha)" userId="7b006e0b-cbf9-409a-9c64-da900e028d2c" providerId="ADAL" clId="{A9F21043-2160-42B8-B7FE-4C1AA63E0454}" dt="2024-01-08T14:58:35.373" v="1151" actId="478"/>
          <ac:spMkLst>
            <pc:docMk/>
            <pc:sldMk cId="1057146124" sldId="265"/>
            <ac:spMk id="170" creationId="{858C6970-5076-4B31-AADB-4CB24661C0FA}"/>
          </ac:spMkLst>
        </pc:spChg>
        <pc:spChg chg="del">
          <ac:chgData name="Padolina, Melvin (Omaha)" userId="7b006e0b-cbf9-409a-9c64-da900e028d2c" providerId="ADAL" clId="{A9F21043-2160-42B8-B7FE-4C1AA63E0454}" dt="2024-01-05T20:47:24.071" v="462" actId="478"/>
          <ac:spMkLst>
            <pc:docMk/>
            <pc:sldMk cId="1057146124" sldId="265"/>
            <ac:spMk id="171" creationId="{FDE9816E-A3F9-4549-81DC-88BE9CBAA4CC}"/>
          </ac:spMkLst>
        </pc:spChg>
        <pc:picChg chg="del">
          <ac:chgData name="Padolina, Melvin (Omaha)" userId="7b006e0b-cbf9-409a-9c64-da900e028d2c" providerId="ADAL" clId="{A9F21043-2160-42B8-B7FE-4C1AA63E0454}" dt="2024-01-05T20:35:04.053" v="268" actId="478"/>
          <ac:picMkLst>
            <pc:docMk/>
            <pc:sldMk cId="1057146124" sldId="265"/>
            <ac:picMk id="333" creationId="{FD4B28D9-9B79-4001-A067-E63416BC8F0E}"/>
          </ac:picMkLst>
        </pc:picChg>
      </pc:sldChg>
      <pc:sldChg chg="addSp delSp modSp mod modNotesTx">
        <pc:chgData name="Padolina, Melvin (Omaha)" userId="7b006e0b-cbf9-409a-9c64-da900e028d2c" providerId="ADAL" clId="{A9F21043-2160-42B8-B7FE-4C1AA63E0454}" dt="2024-01-10T15:35:35.174" v="2090" actId="20577"/>
        <pc:sldMkLst>
          <pc:docMk/>
          <pc:sldMk cId="3324314209" sldId="266"/>
        </pc:sldMkLst>
        <pc:spChg chg="add del mod">
          <ac:chgData name="Padolina, Melvin (Omaha)" userId="7b006e0b-cbf9-409a-9c64-da900e028d2c" providerId="ADAL" clId="{A9F21043-2160-42B8-B7FE-4C1AA63E0454}" dt="2024-01-05T20:47:32.044" v="464" actId="478"/>
          <ac:spMkLst>
            <pc:docMk/>
            <pc:sldMk cId="3324314209" sldId="266"/>
            <ac:spMk id="3" creationId="{FCCBEF12-33E0-65AB-8D28-89B587494D87}"/>
          </ac:spMkLst>
        </pc:spChg>
        <pc:spChg chg="add del mod">
          <ac:chgData name="Padolina, Melvin (Omaha)" userId="7b006e0b-cbf9-409a-9c64-da900e028d2c" providerId="ADAL" clId="{A9F21043-2160-42B8-B7FE-4C1AA63E0454}" dt="2024-01-05T20:47:37.047" v="466" actId="478"/>
          <ac:spMkLst>
            <pc:docMk/>
            <pc:sldMk cId="3324314209" sldId="266"/>
            <ac:spMk id="5" creationId="{946699B0-DD04-CB16-A9EC-DF3B69033E86}"/>
          </ac:spMkLst>
        </pc:spChg>
        <pc:spChg chg="del">
          <ac:chgData name="Padolina, Melvin (Omaha)" userId="7b006e0b-cbf9-409a-9c64-da900e028d2c" providerId="ADAL" clId="{A9F21043-2160-42B8-B7FE-4C1AA63E0454}" dt="2024-01-05T20:47:43.261" v="469" actId="478"/>
          <ac:spMkLst>
            <pc:docMk/>
            <pc:sldMk cId="3324314209" sldId="266"/>
            <ac:spMk id="7" creationId="{3D9AFBC0-99E5-4C3F-8409-A641E297418A}"/>
          </ac:spMkLst>
        </pc:spChg>
        <pc:spChg chg="del">
          <ac:chgData name="Padolina, Melvin (Omaha)" userId="7b006e0b-cbf9-409a-9c64-da900e028d2c" providerId="ADAL" clId="{A9F21043-2160-42B8-B7FE-4C1AA63E0454}" dt="2024-01-05T20:47:44.457" v="470" actId="478"/>
          <ac:spMkLst>
            <pc:docMk/>
            <pc:sldMk cId="3324314209" sldId="266"/>
            <ac:spMk id="8" creationId="{B3F23CBB-E21B-4E15-921E-9BC34BB9B166}"/>
          </ac:spMkLst>
        </pc:spChg>
        <pc:spChg chg="add del mod">
          <ac:chgData name="Padolina, Melvin (Omaha)" userId="7b006e0b-cbf9-409a-9c64-da900e028d2c" providerId="ADAL" clId="{A9F21043-2160-42B8-B7FE-4C1AA63E0454}" dt="2024-01-05T20:47:37.047" v="466" actId="478"/>
          <ac:spMkLst>
            <pc:docMk/>
            <pc:sldMk cId="3324314209" sldId="266"/>
            <ac:spMk id="10" creationId="{4F823D99-77AF-BAD8-D69A-7B7E617B2DC2}"/>
          </ac:spMkLst>
        </pc:spChg>
        <pc:spChg chg="add del mod">
          <ac:chgData name="Padolina, Melvin (Omaha)" userId="7b006e0b-cbf9-409a-9c64-da900e028d2c" providerId="ADAL" clId="{A9F21043-2160-42B8-B7FE-4C1AA63E0454}" dt="2024-01-05T20:47:40.369" v="468" actId="478"/>
          <ac:spMkLst>
            <pc:docMk/>
            <pc:sldMk cId="3324314209" sldId="266"/>
            <ac:spMk id="12" creationId="{105B9FC2-C0B1-FB6C-5BA8-5C138D4981AD}"/>
          </ac:spMkLst>
        </pc:spChg>
        <pc:spChg chg="add del mod">
          <ac:chgData name="Padolina, Melvin (Omaha)" userId="7b006e0b-cbf9-409a-9c64-da900e028d2c" providerId="ADAL" clId="{A9F21043-2160-42B8-B7FE-4C1AA63E0454}" dt="2024-01-05T20:47:39.816" v="467" actId="478"/>
          <ac:spMkLst>
            <pc:docMk/>
            <pc:sldMk cId="3324314209" sldId="266"/>
            <ac:spMk id="14" creationId="{C64A430F-5EEE-C7D0-070F-B85AC748CD13}"/>
          </ac:spMkLst>
        </pc:spChg>
        <pc:spChg chg="mod">
          <ac:chgData name="Padolina, Melvin (Omaha)" userId="7b006e0b-cbf9-409a-9c64-da900e028d2c" providerId="ADAL" clId="{A9F21043-2160-42B8-B7FE-4C1AA63E0454}" dt="2024-01-05T21:27:34.216" v="1127" actId="1076"/>
          <ac:spMkLst>
            <pc:docMk/>
            <pc:sldMk cId="3324314209" sldId="266"/>
            <ac:spMk id="15" creationId="{1A351523-BE9E-4047-8916-20F1F4A9FB16}"/>
          </ac:spMkLst>
        </pc:spChg>
        <pc:spChg chg="add mod">
          <ac:chgData name="Padolina, Melvin (Omaha)" userId="7b006e0b-cbf9-409a-9c64-da900e028d2c" providerId="ADAL" clId="{A9F21043-2160-42B8-B7FE-4C1AA63E0454}" dt="2024-01-08T16:54:02.277" v="1262" actId="1076"/>
          <ac:spMkLst>
            <pc:docMk/>
            <pc:sldMk cId="3324314209" sldId="266"/>
            <ac:spMk id="18" creationId="{97490DC3-2CC4-CB3C-2135-1272534AF253}"/>
          </ac:spMkLst>
        </pc:spChg>
        <pc:spChg chg="add mod">
          <ac:chgData name="Padolina, Melvin (Omaha)" userId="7b006e0b-cbf9-409a-9c64-da900e028d2c" providerId="ADAL" clId="{A9F21043-2160-42B8-B7FE-4C1AA63E0454}" dt="2024-01-08T16:54:02.277" v="1262" actId="1076"/>
          <ac:spMkLst>
            <pc:docMk/>
            <pc:sldMk cId="3324314209" sldId="266"/>
            <ac:spMk id="19" creationId="{3B089B64-8FA9-110E-5521-4B0138890666}"/>
          </ac:spMkLst>
        </pc:spChg>
        <pc:spChg chg="del">
          <ac:chgData name="Padolina, Melvin (Omaha)" userId="7b006e0b-cbf9-409a-9c64-da900e028d2c" providerId="ADAL" clId="{A9F21043-2160-42B8-B7FE-4C1AA63E0454}" dt="2024-01-05T20:47:37.047" v="466" actId="478"/>
          <ac:spMkLst>
            <pc:docMk/>
            <pc:sldMk cId="3324314209" sldId="266"/>
            <ac:spMk id="60" creationId="{999D91A5-2E97-401C-8485-4C6A03228C0C}"/>
          </ac:spMkLst>
        </pc:spChg>
        <pc:spChg chg="del">
          <ac:chgData name="Padolina, Melvin (Omaha)" userId="7b006e0b-cbf9-409a-9c64-da900e028d2c" providerId="ADAL" clId="{A9F21043-2160-42B8-B7FE-4C1AA63E0454}" dt="2024-01-05T20:47:34.356" v="465" actId="478"/>
          <ac:spMkLst>
            <pc:docMk/>
            <pc:sldMk cId="3324314209" sldId="266"/>
            <ac:spMk id="61" creationId="{182CD3FA-FD64-4651-A9ED-984F79C86FEE}"/>
          </ac:spMkLst>
        </pc:spChg>
        <pc:spChg chg="del">
          <ac:chgData name="Padolina, Melvin (Omaha)" userId="7b006e0b-cbf9-409a-9c64-da900e028d2c" providerId="ADAL" clId="{A9F21043-2160-42B8-B7FE-4C1AA63E0454}" dt="2024-01-05T20:47:37.047" v="466" actId="478"/>
          <ac:spMkLst>
            <pc:docMk/>
            <pc:sldMk cId="3324314209" sldId="266"/>
            <ac:spMk id="62" creationId="{A7D48779-F2E1-4699-AD47-17420A5B31B9}"/>
          </ac:spMkLst>
        </pc:spChg>
        <pc:spChg chg="del">
          <ac:chgData name="Padolina, Melvin (Omaha)" userId="7b006e0b-cbf9-409a-9c64-da900e028d2c" providerId="ADAL" clId="{A9F21043-2160-42B8-B7FE-4C1AA63E0454}" dt="2024-01-05T20:47:34.356" v="465" actId="478"/>
          <ac:spMkLst>
            <pc:docMk/>
            <pc:sldMk cId="3324314209" sldId="266"/>
            <ac:spMk id="63" creationId="{0748B9A3-70BE-4930-994F-00EFCDA51C5E}"/>
          </ac:spMkLst>
        </pc:spChg>
        <pc:grpChg chg="add del mod">
          <ac:chgData name="Padolina, Melvin (Omaha)" userId="7b006e0b-cbf9-409a-9c64-da900e028d2c" providerId="ADAL" clId="{A9F21043-2160-42B8-B7FE-4C1AA63E0454}" dt="2024-01-08T16:54:02.277" v="1262" actId="1076"/>
          <ac:grpSpMkLst>
            <pc:docMk/>
            <pc:sldMk cId="3324314209" sldId="266"/>
            <ac:grpSpMk id="20" creationId="{0B016483-23B5-4E3E-EFF7-0ECE5FFD4DF1}"/>
          </ac:grpSpMkLst>
        </pc:grpChg>
        <pc:picChg chg="add mod">
          <ac:chgData name="Padolina, Melvin (Omaha)" userId="7b006e0b-cbf9-409a-9c64-da900e028d2c" providerId="ADAL" clId="{A9F21043-2160-42B8-B7FE-4C1AA63E0454}" dt="2024-01-08T16:54:02.277" v="1262" actId="1076"/>
          <ac:picMkLst>
            <pc:docMk/>
            <pc:sldMk cId="3324314209" sldId="266"/>
            <ac:picMk id="17" creationId="{F8D93908-CB42-F3B5-3D5B-62EB4F9DA1A9}"/>
          </ac:picMkLst>
        </pc:picChg>
        <pc:picChg chg="del mod">
          <ac:chgData name="Padolina, Melvin (Omaha)" userId="7b006e0b-cbf9-409a-9c64-da900e028d2c" providerId="ADAL" clId="{A9F21043-2160-42B8-B7FE-4C1AA63E0454}" dt="2024-01-05T20:35:18.123" v="297" actId="478"/>
          <ac:picMkLst>
            <pc:docMk/>
            <pc:sldMk cId="3324314209" sldId="266"/>
            <ac:picMk id="65" creationId="{B600DB70-7F2F-494E-82AC-37DB9BB59802}"/>
          </ac:picMkLst>
        </pc:picChg>
        <pc:picChg chg="add del mod">
          <ac:chgData name="Padolina, Melvin (Omaha)" userId="7b006e0b-cbf9-409a-9c64-da900e028d2c" providerId="ADAL" clId="{A9F21043-2160-42B8-B7FE-4C1AA63E0454}" dt="2024-01-08T16:46:31.140" v="1248" actId="478"/>
          <ac:picMkLst>
            <pc:docMk/>
            <pc:sldMk cId="3324314209" sldId="266"/>
            <ac:picMk id="2050" creationId="{8576D038-6C69-2208-9A04-AC229C386CA9}"/>
          </ac:picMkLst>
        </pc:picChg>
        <pc:picChg chg="add mod">
          <ac:chgData name="Padolina, Melvin (Omaha)" userId="7b006e0b-cbf9-409a-9c64-da900e028d2c" providerId="ADAL" clId="{A9F21043-2160-42B8-B7FE-4C1AA63E0454}" dt="2024-01-08T16:54:02.277" v="1262" actId="1076"/>
          <ac:picMkLst>
            <pc:docMk/>
            <pc:sldMk cId="3324314209" sldId="266"/>
            <ac:picMk id="2052" creationId="{8E8E2436-A03A-71DB-5A3F-B5EEEAF7E000}"/>
          </ac:picMkLst>
        </pc:picChg>
      </pc:sldChg>
      <pc:sldChg chg="addSp delSp modSp mod modNotesTx">
        <pc:chgData name="Padolina, Melvin (Omaha)" userId="7b006e0b-cbf9-409a-9c64-da900e028d2c" providerId="ADAL" clId="{A9F21043-2160-42B8-B7FE-4C1AA63E0454}" dt="2024-01-10T15:35:57.820" v="2110" actId="20577"/>
        <pc:sldMkLst>
          <pc:docMk/>
          <pc:sldMk cId="2372535189" sldId="267"/>
        </pc:sldMkLst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3" creationId="{C34351F6-2DA3-BFF7-9255-F678959D6CE4}"/>
          </ac:spMkLst>
        </pc:spChg>
        <pc:spChg chg="del mod">
          <ac:chgData name="Padolina, Melvin (Omaha)" userId="7b006e0b-cbf9-409a-9c64-da900e028d2c" providerId="ADAL" clId="{A9F21043-2160-42B8-B7FE-4C1AA63E0454}" dt="2024-01-05T20:47:54.938" v="474" actId="478"/>
          <ac:spMkLst>
            <pc:docMk/>
            <pc:sldMk cId="2372535189" sldId="267"/>
            <ac:spMk id="5" creationId="{53BDE099-31E6-4A2D-AF0B-EAE4AB8B9737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6" creationId="{F4DB775F-7CF7-4E61-9E5F-87B4AB127542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7" creationId="{E720D627-B17E-6EF6-0EBE-96C321026883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9" creationId="{536CB94B-30F6-3A5D-2621-EEF05155E57B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11" creationId="{02B1C7BC-6AD7-EED8-4008-EE16EB1304C5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13" creationId="{D68FEEAD-9F82-4D26-A696-EF776869AA98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14" creationId="{ECA10F3E-BF1F-39EC-AF1B-0CB40D53A2FD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16" creationId="{61869FBA-9CAC-651C-B01C-FD2188CE7E3E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18" creationId="{76A34DF9-4E61-F10D-DF49-DECE6D2B358D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19" creationId="{2AF1C9F2-F99F-4977-90E2-7421C5EFCC68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0" creationId="{8F832CF7-7607-44FA-A6F6-3FF361BC8C54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1" creationId="{D4E46C20-29A2-437D-B6AF-FD40CF856903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2" creationId="{6C930D17-61AE-4FD7-9538-B1BFE93992E4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3" creationId="{DE6D523F-7738-4D52-A95F-0C60A7A17AD9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4" creationId="{46798448-F046-4A21-A5BD-552B9ED2C553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25" creationId="{4309D610-C2A4-44F5-86CF-CAB7B795D87A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27" creationId="{994E8FCF-777B-E758-3D4A-506986C0BE8E}"/>
          </ac:spMkLst>
        </pc:spChg>
        <pc:spChg chg="mod">
          <ac:chgData name="Padolina, Melvin (Omaha)" userId="7b006e0b-cbf9-409a-9c64-da900e028d2c" providerId="ADAL" clId="{A9F21043-2160-42B8-B7FE-4C1AA63E0454}" dt="2024-01-05T20:48:02.768" v="476" actId="1076"/>
          <ac:spMkLst>
            <pc:docMk/>
            <pc:sldMk cId="2372535189" sldId="267"/>
            <ac:spMk id="29" creationId="{6DB4F4C0-66F2-4AE9-ACA2-A28930730CAF}"/>
          </ac:spMkLst>
        </pc:spChg>
        <pc:spChg chg="add del mod">
          <ac:chgData name="Padolina, Melvin (Omaha)" userId="7b006e0b-cbf9-409a-9c64-da900e028d2c" providerId="ADAL" clId="{A9F21043-2160-42B8-B7FE-4C1AA63E0454}" dt="2024-01-05T20:47:51.091" v="472" actId="478"/>
          <ac:spMkLst>
            <pc:docMk/>
            <pc:sldMk cId="2372535189" sldId="267"/>
            <ac:spMk id="30" creationId="{F85F10B2-5DAD-811F-0CA3-C22C59B98940}"/>
          </ac:spMkLst>
        </pc:spChg>
        <pc:spChg chg="add del mod">
          <ac:chgData name="Padolina, Melvin (Omaha)" userId="7b006e0b-cbf9-409a-9c64-da900e028d2c" providerId="ADAL" clId="{A9F21043-2160-42B8-B7FE-4C1AA63E0454}" dt="2024-01-05T20:47:57.197" v="475" actId="478"/>
          <ac:spMkLst>
            <pc:docMk/>
            <pc:sldMk cId="2372535189" sldId="267"/>
            <ac:spMk id="32" creationId="{18683F53-5F2D-3CB9-0C40-FBCF70FF7952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37" creationId="{B96072A2-2AD1-4FCC-94CB-2D6008B44D73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39" creationId="{8C505B0F-BF52-4666-932C-F0D307204AC6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41" creationId="{C932B490-6CD8-4839-A202-51E6FAA0A9EB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43" creationId="{4E743C97-B414-4218-B46A-9211BA1B4B75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45" creationId="{FCD02CEE-2A4F-4154-BFEA-5F093E773FE7}"/>
          </ac:spMkLst>
        </pc:spChg>
        <pc:spChg chg="del">
          <ac:chgData name="Padolina, Melvin (Omaha)" userId="7b006e0b-cbf9-409a-9c64-da900e028d2c" providerId="ADAL" clId="{A9F21043-2160-42B8-B7FE-4C1AA63E0454}" dt="2024-01-05T20:47:47.964" v="471" actId="478"/>
          <ac:spMkLst>
            <pc:docMk/>
            <pc:sldMk cId="2372535189" sldId="267"/>
            <ac:spMk id="47" creationId="{19F2AA8D-15B3-441D-853F-87E857C4ABDC}"/>
          </ac:spMkLst>
        </pc:spChg>
        <pc:spChg chg="del">
          <ac:chgData name="Padolina, Melvin (Omaha)" userId="7b006e0b-cbf9-409a-9c64-da900e028d2c" providerId="ADAL" clId="{A9F21043-2160-42B8-B7FE-4C1AA63E0454}" dt="2024-01-08T14:58:43.805" v="1152" actId="478"/>
          <ac:spMkLst>
            <pc:docMk/>
            <pc:sldMk cId="2372535189" sldId="267"/>
            <ac:spMk id="48" creationId="{5B1F36C4-3001-4309-B39A-4CBE3001C87A}"/>
          </ac:spMkLst>
        </pc:spChg>
        <pc:spChg chg="del">
          <ac:chgData name="Padolina, Melvin (Omaha)" userId="7b006e0b-cbf9-409a-9c64-da900e028d2c" providerId="ADAL" clId="{A9F21043-2160-42B8-B7FE-4C1AA63E0454}" dt="2024-01-08T14:58:46.040" v="1153" actId="478"/>
          <ac:spMkLst>
            <pc:docMk/>
            <pc:sldMk cId="2372535189" sldId="267"/>
            <ac:spMk id="49" creationId="{E417811B-8A88-4D3F-B8C1-3FB620AB9D84}"/>
          </ac:spMkLst>
        </pc:spChg>
        <pc:grpChg chg="add mod">
          <ac:chgData name="Padolina, Melvin (Omaha)" userId="7b006e0b-cbf9-409a-9c64-da900e028d2c" providerId="ADAL" clId="{A9F21043-2160-42B8-B7FE-4C1AA63E0454}" dt="2024-01-08T15:31:39.925" v="1212" actId="14100"/>
          <ac:grpSpMkLst>
            <pc:docMk/>
            <pc:sldMk cId="2372535189" sldId="267"/>
            <ac:grpSpMk id="42" creationId="{F38C460C-BA3A-6487-307D-902801FFA1A2}"/>
          </ac:grpSpMkLst>
        </pc:grpChg>
        <pc:picChg chg="add mod">
          <ac:chgData name="Padolina, Melvin (Omaha)" userId="7b006e0b-cbf9-409a-9c64-da900e028d2c" providerId="ADAL" clId="{A9F21043-2160-42B8-B7FE-4C1AA63E0454}" dt="2024-01-08T15:31:32.547" v="1209" actId="164"/>
          <ac:picMkLst>
            <pc:docMk/>
            <pc:sldMk cId="2372535189" sldId="267"/>
            <ac:picMk id="34" creationId="{8C0B1AB9-3F90-86CA-0B93-227DC98DA9B0}"/>
          </ac:picMkLst>
        </pc:picChg>
        <pc:picChg chg="add del mod modCrop">
          <ac:chgData name="Padolina, Melvin (Omaha)" userId="7b006e0b-cbf9-409a-9c64-da900e028d2c" providerId="ADAL" clId="{A9F21043-2160-42B8-B7FE-4C1AA63E0454}" dt="2024-01-08T15:30:56.973" v="1202" actId="478"/>
          <ac:picMkLst>
            <pc:docMk/>
            <pc:sldMk cId="2372535189" sldId="267"/>
            <ac:picMk id="36" creationId="{4F65BAB6-EEE0-03B6-FC3D-BD0208AE0A60}"/>
          </ac:picMkLst>
        </pc:picChg>
        <pc:picChg chg="add mod">
          <ac:chgData name="Padolina, Melvin (Omaha)" userId="7b006e0b-cbf9-409a-9c64-da900e028d2c" providerId="ADAL" clId="{A9F21043-2160-42B8-B7FE-4C1AA63E0454}" dt="2024-01-08T15:31:32.547" v="1209" actId="164"/>
          <ac:picMkLst>
            <pc:docMk/>
            <pc:sldMk cId="2372535189" sldId="267"/>
            <ac:picMk id="40" creationId="{ABC9C70E-A7EB-CB31-920D-D1B30CADC57E}"/>
          </ac:picMkLst>
        </pc:picChg>
      </pc:sldChg>
      <pc:sldChg chg="addSp delSp modSp del mod">
        <pc:chgData name="Padolina, Melvin (Omaha)" userId="7b006e0b-cbf9-409a-9c64-da900e028d2c" providerId="ADAL" clId="{A9F21043-2160-42B8-B7FE-4C1AA63E0454}" dt="2024-01-09T17:15:32.415" v="1324" actId="2696"/>
        <pc:sldMkLst>
          <pc:docMk/>
          <pc:sldMk cId="3313535378" sldId="268"/>
        </pc:sldMkLst>
        <pc:spChg chg="add del mod">
          <ac:chgData name="Padolina, Melvin (Omaha)" userId="7b006e0b-cbf9-409a-9c64-da900e028d2c" providerId="ADAL" clId="{A9F21043-2160-42B8-B7FE-4C1AA63E0454}" dt="2024-01-05T20:48:14.908" v="480" actId="478"/>
          <ac:spMkLst>
            <pc:docMk/>
            <pc:sldMk cId="3313535378" sldId="268"/>
            <ac:spMk id="3" creationId="{DAB57550-3785-C9EE-BF25-21CFD2E105C7}"/>
          </ac:spMkLst>
        </pc:spChg>
        <pc:spChg chg="mod">
          <ac:chgData name="Padolina, Melvin (Omaha)" userId="7b006e0b-cbf9-409a-9c64-da900e028d2c" providerId="ADAL" clId="{A9F21043-2160-42B8-B7FE-4C1AA63E0454}" dt="2024-01-05T21:27:39.829" v="1128" actId="1076"/>
          <ac:spMkLst>
            <pc:docMk/>
            <pc:sldMk cId="3313535378" sldId="268"/>
            <ac:spMk id="5" creationId="{239AC5B5-DBFF-474A-8D9B-1133B9C0066D}"/>
          </ac:spMkLst>
        </pc:spChg>
        <pc:spChg chg="del">
          <ac:chgData name="Padolina, Melvin (Omaha)" userId="7b006e0b-cbf9-409a-9c64-da900e028d2c" providerId="ADAL" clId="{A9F21043-2160-42B8-B7FE-4C1AA63E0454}" dt="2024-01-05T20:48:11.147" v="478" actId="478"/>
          <ac:spMkLst>
            <pc:docMk/>
            <pc:sldMk cId="3313535378" sldId="268"/>
            <ac:spMk id="6" creationId="{5150278A-C855-49FF-BCD2-7E6BD3F90529}"/>
          </ac:spMkLst>
        </pc:spChg>
        <pc:spChg chg="add del mod">
          <ac:chgData name="Padolina, Melvin (Omaha)" userId="7b006e0b-cbf9-409a-9c64-da900e028d2c" providerId="ADAL" clId="{A9F21043-2160-42B8-B7FE-4C1AA63E0454}" dt="2024-01-05T20:48:11.147" v="478" actId="478"/>
          <ac:spMkLst>
            <pc:docMk/>
            <pc:sldMk cId="3313535378" sldId="268"/>
            <ac:spMk id="7" creationId="{EB7B6A91-5FF0-8F7E-6081-905FFEDFC44F}"/>
          </ac:spMkLst>
        </pc:spChg>
        <pc:spChg chg="add del mod">
          <ac:chgData name="Padolina, Melvin (Omaha)" userId="7b006e0b-cbf9-409a-9c64-da900e028d2c" providerId="ADAL" clId="{A9F21043-2160-42B8-B7FE-4C1AA63E0454}" dt="2024-01-05T20:48:11.147" v="478" actId="478"/>
          <ac:spMkLst>
            <pc:docMk/>
            <pc:sldMk cId="3313535378" sldId="268"/>
            <ac:spMk id="9" creationId="{770E82E0-1939-15CA-683F-B7C13A075846}"/>
          </ac:spMkLst>
        </pc:spChg>
        <pc:spChg chg="add del mod">
          <ac:chgData name="Padolina, Melvin (Omaha)" userId="7b006e0b-cbf9-409a-9c64-da900e028d2c" providerId="ADAL" clId="{A9F21043-2160-42B8-B7FE-4C1AA63E0454}" dt="2024-01-05T20:48:11.147" v="478" actId="478"/>
          <ac:spMkLst>
            <pc:docMk/>
            <pc:sldMk cId="3313535378" sldId="268"/>
            <ac:spMk id="11" creationId="{50AF0AAF-A737-9F3E-98C5-0C15DBE00B2A}"/>
          </ac:spMkLst>
        </pc:spChg>
        <pc:spChg chg="add del mod">
          <ac:chgData name="Padolina, Melvin (Omaha)" userId="7b006e0b-cbf9-409a-9c64-da900e028d2c" providerId="ADAL" clId="{A9F21043-2160-42B8-B7FE-4C1AA63E0454}" dt="2024-01-05T20:48:11.147" v="478" actId="478"/>
          <ac:spMkLst>
            <pc:docMk/>
            <pc:sldMk cId="3313535378" sldId="268"/>
            <ac:spMk id="13" creationId="{D33C0D57-6B07-88CA-CFCF-1F26475A193C}"/>
          </ac:spMkLst>
        </pc:spChg>
        <pc:spChg chg="add del mod">
          <ac:chgData name="Padolina, Melvin (Omaha)" userId="7b006e0b-cbf9-409a-9c64-da900e028d2c" providerId="ADAL" clId="{A9F21043-2160-42B8-B7FE-4C1AA63E0454}" dt="2024-01-05T20:48:13.306" v="479" actId="478"/>
          <ac:spMkLst>
            <pc:docMk/>
            <pc:sldMk cId="3313535378" sldId="268"/>
            <ac:spMk id="15" creationId="{CBF536FB-C34E-764D-D6D3-A37A8FD0AAFF}"/>
          </ac:spMkLst>
        </pc:spChg>
        <pc:spChg chg="add del mod">
          <ac:chgData name="Padolina, Melvin (Omaha)" userId="7b006e0b-cbf9-409a-9c64-da900e028d2c" providerId="ADAL" clId="{A9F21043-2160-42B8-B7FE-4C1AA63E0454}" dt="2024-01-05T20:48:19.232" v="482" actId="478"/>
          <ac:spMkLst>
            <pc:docMk/>
            <pc:sldMk cId="3313535378" sldId="268"/>
            <ac:spMk id="17" creationId="{682ACBF2-3C84-BB4D-651D-35C7A78D0D94}"/>
          </ac:spMkLst>
        </pc:spChg>
        <pc:spChg chg="del">
          <ac:chgData name="Padolina, Melvin (Omaha)" userId="7b006e0b-cbf9-409a-9c64-da900e028d2c" providerId="ADAL" clId="{A9F21043-2160-42B8-B7FE-4C1AA63E0454}" dt="2024-01-05T20:48:08.522" v="477" actId="478"/>
          <ac:spMkLst>
            <pc:docMk/>
            <pc:sldMk cId="3313535378" sldId="268"/>
            <ac:spMk id="23" creationId="{2052F5BA-C743-4F56-BF96-3A70DB7B29D8}"/>
          </ac:spMkLst>
        </pc:spChg>
        <pc:spChg chg="del">
          <ac:chgData name="Padolina, Melvin (Omaha)" userId="7b006e0b-cbf9-409a-9c64-da900e028d2c" providerId="ADAL" clId="{A9F21043-2160-42B8-B7FE-4C1AA63E0454}" dt="2024-01-05T20:48:08.522" v="477" actId="478"/>
          <ac:spMkLst>
            <pc:docMk/>
            <pc:sldMk cId="3313535378" sldId="268"/>
            <ac:spMk id="24" creationId="{0BA3A285-1B6B-47C7-A879-444362C4EFED}"/>
          </ac:spMkLst>
        </pc:spChg>
        <pc:spChg chg="del">
          <ac:chgData name="Padolina, Melvin (Omaha)" userId="7b006e0b-cbf9-409a-9c64-da900e028d2c" providerId="ADAL" clId="{A9F21043-2160-42B8-B7FE-4C1AA63E0454}" dt="2024-01-05T20:48:08.522" v="477" actId="478"/>
          <ac:spMkLst>
            <pc:docMk/>
            <pc:sldMk cId="3313535378" sldId="268"/>
            <ac:spMk id="25" creationId="{44B3A6EF-74CD-4CC3-BB15-24EAF0291D3A}"/>
          </ac:spMkLst>
        </pc:spChg>
        <pc:spChg chg="del">
          <ac:chgData name="Padolina, Melvin (Omaha)" userId="7b006e0b-cbf9-409a-9c64-da900e028d2c" providerId="ADAL" clId="{A9F21043-2160-42B8-B7FE-4C1AA63E0454}" dt="2024-01-05T20:48:16.980" v="481" actId="478"/>
          <ac:spMkLst>
            <pc:docMk/>
            <pc:sldMk cId="3313535378" sldId="268"/>
            <ac:spMk id="33" creationId="{6408E2D6-75F9-4B6D-83C6-E5C1D0785788}"/>
          </ac:spMkLst>
        </pc:spChg>
        <pc:spChg chg="del">
          <ac:chgData name="Padolina, Melvin (Omaha)" userId="7b006e0b-cbf9-409a-9c64-da900e028d2c" providerId="ADAL" clId="{A9F21043-2160-42B8-B7FE-4C1AA63E0454}" dt="2024-01-05T20:48:08.522" v="477" actId="478"/>
          <ac:spMkLst>
            <pc:docMk/>
            <pc:sldMk cId="3313535378" sldId="268"/>
            <ac:spMk id="34" creationId="{53AB9469-72E1-430D-8BF6-AEEEBDE86C7B}"/>
          </ac:spMkLst>
        </pc:spChg>
        <pc:spChg chg="del">
          <ac:chgData name="Padolina, Melvin (Omaha)" userId="7b006e0b-cbf9-409a-9c64-da900e028d2c" providerId="ADAL" clId="{A9F21043-2160-42B8-B7FE-4C1AA63E0454}" dt="2024-01-05T20:48:08.522" v="477" actId="478"/>
          <ac:spMkLst>
            <pc:docMk/>
            <pc:sldMk cId="3313535378" sldId="268"/>
            <ac:spMk id="35" creationId="{83F37B6A-147E-428A-8A0A-66906B67C611}"/>
          </ac:spMkLst>
        </pc:spChg>
        <pc:spChg chg="del">
          <ac:chgData name="Padolina, Melvin (Omaha)" userId="7b006e0b-cbf9-409a-9c64-da900e028d2c" providerId="ADAL" clId="{A9F21043-2160-42B8-B7FE-4C1AA63E0454}" dt="2024-01-05T20:48:21.609" v="483" actId="478"/>
          <ac:spMkLst>
            <pc:docMk/>
            <pc:sldMk cId="3313535378" sldId="268"/>
            <ac:spMk id="36" creationId="{2138E7D7-EAED-45BA-8679-6A7129C1370B}"/>
          </ac:spMkLst>
        </pc:spChg>
        <pc:spChg chg="del">
          <ac:chgData name="Padolina, Melvin (Omaha)" userId="7b006e0b-cbf9-409a-9c64-da900e028d2c" providerId="ADAL" clId="{A9F21043-2160-42B8-B7FE-4C1AA63E0454}" dt="2024-01-05T20:48:22.664" v="484" actId="478"/>
          <ac:spMkLst>
            <pc:docMk/>
            <pc:sldMk cId="3313535378" sldId="268"/>
            <ac:spMk id="37" creationId="{4257A396-7594-402C-B2A9-4678A0607CF5}"/>
          </ac:spMkLst>
        </pc:spChg>
      </pc:sldChg>
      <pc:sldChg chg="addSp delSp modSp mod ord modNotesTx">
        <pc:chgData name="Padolina, Melvin (Omaha)" userId="7b006e0b-cbf9-409a-9c64-da900e028d2c" providerId="ADAL" clId="{A9F21043-2160-42B8-B7FE-4C1AA63E0454}" dt="2024-01-10T15:36:29.141" v="2129" actId="20577"/>
        <pc:sldMkLst>
          <pc:docMk/>
          <pc:sldMk cId="1433309288" sldId="269"/>
        </pc:sldMkLst>
        <pc:spChg chg="add del mod">
          <ac:chgData name="Padolina, Melvin (Omaha)" userId="7b006e0b-cbf9-409a-9c64-da900e028d2c" providerId="ADAL" clId="{A9F21043-2160-42B8-B7FE-4C1AA63E0454}" dt="2024-01-05T19:53:00.010" v="17" actId="478"/>
          <ac:spMkLst>
            <pc:docMk/>
            <pc:sldMk cId="1433309288" sldId="269"/>
            <ac:spMk id="3" creationId="{88D7586E-03C4-8B26-12EA-5099DB2BF027}"/>
          </ac:spMkLst>
        </pc:spChg>
        <pc:spChg chg="add del mod">
          <ac:chgData name="Padolina, Melvin (Omaha)" userId="7b006e0b-cbf9-409a-9c64-da900e028d2c" providerId="ADAL" clId="{A9F21043-2160-42B8-B7FE-4C1AA63E0454}" dt="2024-01-05T19:53:01.735" v="19" actId="478"/>
          <ac:spMkLst>
            <pc:docMk/>
            <pc:sldMk cId="1433309288" sldId="269"/>
            <ac:spMk id="5" creationId="{E48E04C6-44C4-2813-6091-0E36677E4FD2}"/>
          </ac:spMkLst>
        </pc:spChg>
        <pc:spChg chg="add del mod">
          <ac:chgData name="Padolina, Melvin (Omaha)" userId="7b006e0b-cbf9-409a-9c64-da900e028d2c" providerId="ADAL" clId="{A9F21043-2160-42B8-B7FE-4C1AA63E0454}" dt="2024-01-05T19:53:07.123" v="23" actId="478"/>
          <ac:spMkLst>
            <pc:docMk/>
            <pc:sldMk cId="1433309288" sldId="269"/>
            <ac:spMk id="7" creationId="{5F9FDD32-1B31-FD60-A4CE-6CE61A6B48F3}"/>
          </ac:spMkLst>
        </pc:spChg>
        <pc:spChg chg="add del mod">
          <ac:chgData name="Padolina, Melvin (Omaha)" userId="7b006e0b-cbf9-409a-9c64-da900e028d2c" providerId="ADAL" clId="{A9F21043-2160-42B8-B7FE-4C1AA63E0454}" dt="2024-01-05T19:53:06.400" v="22" actId="478"/>
          <ac:spMkLst>
            <pc:docMk/>
            <pc:sldMk cId="1433309288" sldId="269"/>
            <ac:spMk id="9" creationId="{8E1BF620-089F-69F6-D611-3B7938BB2D2C}"/>
          </ac:spMkLst>
        </pc:spChg>
        <pc:spChg chg="add del mod">
          <ac:chgData name="Padolina, Melvin (Omaha)" userId="7b006e0b-cbf9-409a-9c64-da900e028d2c" providerId="ADAL" clId="{A9F21043-2160-42B8-B7FE-4C1AA63E0454}" dt="2024-01-05T19:53:12.419" v="25" actId="478"/>
          <ac:spMkLst>
            <pc:docMk/>
            <pc:sldMk cId="1433309288" sldId="269"/>
            <ac:spMk id="11" creationId="{4B93CAB2-D07E-E660-4DD5-FD9B5E626C47}"/>
          </ac:spMkLst>
        </pc:spChg>
        <pc:spChg chg="mod">
          <ac:chgData name="Padolina, Melvin (Omaha)" userId="7b006e0b-cbf9-409a-9c64-da900e028d2c" providerId="ADAL" clId="{A9F21043-2160-42B8-B7FE-4C1AA63E0454}" dt="2024-01-05T19:53:25.662" v="50" actId="20577"/>
          <ac:spMkLst>
            <pc:docMk/>
            <pc:sldMk cId="1433309288" sldId="269"/>
            <ac:spMk id="27" creationId="{93CCE65F-EAE5-4C64-842B-27E3783C1D1A}"/>
          </ac:spMkLst>
        </pc:spChg>
        <pc:spChg chg="del">
          <ac:chgData name="Padolina, Melvin (Omaha)" userId="7b006e0b-cbf9-409a-9c64-da900e028d2c" providerId="ADAL" clId="{A9F21043-2160-42B8-B7FE-4C1AA63E0454}" dt="2024-01-05T19:53:11.097" v="24" actId="478"/>
          <ac:spMkLst>
            <pc:docMk/>
            <pc:sldMk cId="1433309288" sldId="269"/>
            <ac:spMk id="29" creationId="{29E30BEC-6F07-48A4-9993-E5B985D29CD4}"/>
          </ac:spMkLst>
        </pc:spChg>
        <pc:spChg chg="del">
          <ac:chgData name="Padolina, Melvin (Omaha)" userId="7b006e0b-cbf9-409a-9c64-da900e028d2c" providerId="ADAL" clId="{A9F21043-2160-42B8-B7FE-4C1AA63E0454}" dt="2024-01-05T19:52:55.390" v="16" actId="478"/>
          <ac:spMkLst>
            <pc:docMk/>
            <pc:sldMk cId="1433309288" sldId="269"/>
            <ac:spMk id="64" creationId="{6B5D952F-2EF7-427C-974E-A567B00747E7}"/>
          </ac:spMkLst>
        </pc:spChg>
        <pc:spChg chg="del">
          <ac:chgData name="Padolina, Melvin (Omaha)" userId="7b006e0b-cbf9-409a-9c64-da900e028d2c" providerId="ADAL" clId="{A9F21043-2160-42B8-B7FE-4C1AA63E0454}" dt="2024-01-05T19:53:03.084" v="20" actId="478"/>
          <ac:spMkLst>
            <pc:docMk/>
            <pc:sldMk cId="1433309288" sldId="269"/>
            <ac:spMk id="65" creationId="{0D6DF9DB-199B-4C70-8114-ED4B77E2921D}"/>
          </ac:spMkLst>
        </pc:spChg>
        <pc:spChg chg="del">
          <ac:chgData name="Padolina, Melvin (Omaha)" userId="7b006e0b-cbf9-409a-9c64-da900e028d2c" providerId="ADAL" clId="{A9F21043-2160-42B8-B7FE-4C1AA63E0454}" dt="2024-01-05T19:57:27.384" v="64" actId="478"/>
          <ac:spMkLst>
            <pc:docMk/>
            <pc:sldMk cId="1433309288" sldId="269"/>
            <ac:spMk id="81" creationId="{145DC384-179D-4D98-BDFC-0F504A188C18}"/>
          </ac:spMkLst>
        </pc:spChg>
        <pc:spChg chg="del">
          <ac:chgData name="Padolina, Melvin (Omaha)" userId="7b006e0b-cbf9-409a-9c64-da900e028d2c" providerId="ADAL" clId="{A9F21043-2160-42B8-B7FE-4C1AA63E0454}" dt="2024-01-05T19:57:24.380" v="63" actId="478"/>
          <ac:spMkLst>
            <pc:docMk/>
            <pc:sldMk cId="1433309288" sldId="269"/>
            <ac:spMk id="82" creationId="{7005FDD0-453E-4C96-B4CD-233F59CBAB4B}"/>
          </ac:spMkLst>
        </pc:spChg>
        <pc:graphicFrameChg chg="del">
          <ac:chgData name="Padolina, Melvin (Omaha)" userId="7b006e0b-cbf9-409a-9c64-da900e028d2c" providerId="ADAL" clId="{A9F21043-2160-42B8-B7FE-4C1AA63E0454}" dt="2024-01-05T19:53:00.986" v="18" actId="478"/>
          <ac:graphicFrameMkLst>
            <pc:docMk/>
            <pc:sldMk cId="1433309288" sldId="269"/>
            <ac:graphicFrameMk id="47" creationId="{ACADC37D-9FC5-4A0A-AC25-4FE75C3312E6}"/>
          </ac:graphicFrameMkLst>
        </pc:graphicFrameChg>
        <pc:graphicFrameChg chg="del">
          <ac:chgData name="Padolina, Melvin (Omaha)" userId="7b006e0b-cbf9-409a-9c64-da900e028d2c" providerId="ADAL" clId="{A9F21043-2160-42B8-B7FE-4C1AA63E0454}" dt="2024-01-05T19:53:05.295" v="21" actId="478"/>
          <ac:graphicFrameMkLst>
            <pc:docMk/>
            <pc:sldMk cId="1433309288" sldId="269"/>
            <ac:graphicFrameMk id="48" creationId="{4E8184C2-9E68-48D4-BCC6-EF4E09E80397}"/>
          </ac:graphicFrameMkLst>
        </pc:graphicFrameChg>
        <pc:picChg chg="add mod">
          <ac:chgData name="Padolina, Melvin (Omaha)" userId="7b006e0b-cbf9-409a-9c64-da900e028d2c" providerId="ADAL" clId="{A9F21043-2160-42B8-B7FE-4C1AA63E0454}" dt="2024-01-05T19:57:48.265" v="72" actId="14100"/>
          <ac:picMkLst>
            <pc:docMk/>
            <pc:sldMk cId="1433309288" sldId="269"/>
            <ac:picMk id="13" creationId="{36A86B91-F243-7BB5-DBB7-C1CFBB1B379B}"/>
          </ac:picMkLst>
        </pc:picChg>
        <pc:picChg chg="add mod">
          <ac:chgData name="Padolina, Melvin (Omaha)" userId="7b006e0b-cbf9-409a-9c64-da900e028d2c" providerId="ADAL" clId="{A9F21043-2160-42B8-B7FE-4C1AA63E0454}" dt="2024-01-05T19:58:01.881" v="75" actId="14100"/>
          <ac:picMkLst>
            <pc:docMk/>
            <pc:sldMk cId="1433309288" sldId="269"/>
            <ac:picMk id="15" creationId="{ED270914-033D-DCB8-4BCF-EC03CEE30FB9}"/>
          </ac:picMkLst>
        </pc:picChg>
      </pc:sldChg>
      <pc:sldChg chg="addSp delSp modSp mod ord modNotesTx">
        <pc:chgData name="Padolina, Melvin (Omaha)" userId="7b006e0b-cbf9-409a-9c64-da900e028d2c" providerId="ADAL" clId="{A9F21043-2160-42B8-B7FE-4C1AA63E0454}" dt="2024-01-10T15:36:33.694" v="2133" actId="20577"/>
        <pc:sldMkLst>
          <pc:docMk/>
          <pc:sldMk cId="2292769164" sldId="270"/>
        </pc:sldMkLst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3" creationId="{6C41E0C7-A997-AEAB-B1B6-BE24D14E6CE7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5" creationId="{CF0FA88F-22E5-3F2F-274F-E348F40D7E8F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7" creationId="{2846D9F9-476A-E66A-620A-91E957B6EB3C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9" creationId="{BB24F07A-FE7A-28F0-0D37-766075B9B285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11" creationId="{9A89D977-7156-A82B-7FC4-221089B06A78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13" creationId="{2963970B-0542-61FE-306D-180C01E558DF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15" creationId="{2AD37C1E-EF2D-7692-9D2C-680F25795BB9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17" creationId="{5F9B15DC-4F12-8193-EB4D-7DC5B8B4004C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19" creationId="{3A5B2730-400D-939B-60F2-A9E63DF62EBC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21" creationId="{CFCACE30-5D35-0F17-FDB0-041700E0888D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23" creationId="{3F2E2DA5-C83A-CB3B-E8DC-52774951EB18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25" creationId="{0864D68C-6CE2-759F-A59A-909AB9A113AD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27" creationId="{F5BFDC25-272C-4DEE-0803-D8D1DA32782B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29" creationId="{1012139A-5E08-24B9-F51D-D49DFD9158E4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31" creationId="{5B1365FC-106A-8C6A-3041-DEF3BCE4FB38}"/>
          </ac:spMkLst>
        </pc:spChg>
        <pc:spChg chg="add del mod">
          <ac:chgData name="Padolina, Melvin (Omaha)" userId="7b006e0b-cbf9-409a-9c64-da900e028d2c" providerId="ADAL" clId="{A9F21043-2160-42B8-B7FE-4C1AA63E0454}" dt="2024-01-05T19:52:22.725" v="14" actId="478"/>
          <ac:spMkLst>
            <pc:docMk/>
            <pc:sldMk cId="2292769164" sldId="270"/>
            <ac:spMk id="33" creationId="{54674868-7057-3AA7-523E-33E8C54A2F27}"/>
          </ac:spMkLst>
        </pc:spChg>
        <pc:spChg chg="add mod">
          <ac:chgData name="Padolina, Melvin (Omaha)" userId="7b006e0b-cbf9-409a-9c64-da900e028d2c" providerId="ADAL" clId="{A9F21043-2160-42B8-B7FE-4C1AA63E0454}" dt="2024-01-05T20:37:49.461" v="379" actId="1076"/>
          <ac:spMkLst>
            <pc:docMk/>
            <pc:sldMk cId="2292769164" sldId="270"/>
            <ac:spMk id="34" creationId="{4E4C2173-529C-0E40-8FCC-3942B08A0B91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35" creationId="{04F31490-B2B7-4426-8E85-2B946D473289}"/>
          </ac:spMkLst>
        </pc:spChg>
        <pc:spChg chg="add mod">
          <ac:chgData name="Padolina, Melvin (Omaha)" userId="7b006e0b-cbf9-409a-9c64-da900e028d2c" providerId="ADAL" clId="{A9F21043-2160-42B8-B7FE-4C1AA63E0454}" dt="2024-01-05T21:14:19.153" v="541" actId="1076"/>
          <ac:spMkLst>
            <pc:docMk/>
            <pc:sldMk cId="2292769164" sldId="270"/>
            <ac:spMk id="36" creationId="{D5E43ADD-8E6E-D819-364D-AD9CB156874B}"/>
          </ac:spMkLst>
        </pc:spChg>
        <pc:spChg chg="add mod">
          <ac:chgData name="Padolina, Melvin (Omaha)" userId="7b006e0b-cbf9-409a-9c64-da900e028d2c" providerId="ADAL" clId="{A9F21043-2160-42B8-B7FE-4C1AA63E0454}" dt="2024-01-05T20:38:06.895" v="382" actId="1076"/>
          <ac:spMkLst>
            <pc:docMk/>
            <pc:sldMk cId="2292769164" sldId="270"/>
            <ac:spMk id="37" creationId="{7639D030-A0D6-DE50-4916-7297A5F56908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39" creationId="{EB41788B-5A4D-4A23-BB14-7455046EF96C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0" creationId="{694BF050-9C6D-4081-95CF-F6BC29EABCC4}"/>
          </ac:spMkLst>
        </pc:spChg>
        <pc:spChg chg="mod">
          <ac:chgData name="Padolina, Melvin (Omaha)" userId="7b006e0b-cbf9-409a-9c64-da900e028d2c" providerId="ADAL" clId="{A9F21043-2160-42B8-B7FE-4C1AA63E0454}" dt="2024-01-05T21:20:42.308" v="879" actId="1076"/>
          <ac:spMkLst>
            <pc:docMk/>
            <pc:sldMk cId="2292769164" sldId="270"/>
            <ac:spMk id="41" creationId="{3C776D64-FE99-43B5-BA03-94B7B0EDC50A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2" creationId="{D52F622E-B59E-4A96-8D3E-3B13A871F5B2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3" creationId="{7D2FEB08-6B21-4BF7-97FE-A5781DCE93AB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4" creationId="{1F2F0017-CCFD-4F8D-83B7-E01482D56018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5" creationId="{D11CC642-FC71-4C7D-AD0A-828E2A08DFA7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6" creationId="{E8C7418D-7FF7-4E18-BFD3-32B69D0C4148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7" creationId="{2DD50C26-54E4-4467-95B8-E8541DDA6ACD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48" creationId="{F41FF637-BB1E-44A4-893A-775347AA469C}"/>
          </ac:spMkLst>
        </pc:spChg>
        <pc:spChg chg="del mod">
          <ac:chgData name="Padolina, Melvin (Omaha)" userId="7b006e0b-cbf9-409a-9c64-da900e028d2c" providerId="ADAL" clId="{A9F21043-2160-42B8-B7FE-4C1AA63E0454}" dt="2024-01-05T21:11:27.617" v="522" actId="478"/>
          <ac:spMkLst>
            <pc:docMk/>
            <pc:sldMk cId="2292769164" sldId="270"/>
            <ac:spMk id="49" creationId="{6969BA4E-1EAE-41C8-BB18-657979AE5B0A}"/>
          </ac:spMkLst>
        </pc:spChg>
        <pc:spChg chg="del mod">
          <ac:chgData name="Padolina, Melvin (Omaha)" userId="7b006e0b-cbf9-409a-9c64-da900e028d2c" providerId="ADAL" clId="{A9F21043-2160-42B8-B7FE-4C1AA63E0454}" dt="2024-01-05T21:11:26.604" v="521" actId="478"/>
          <ac:spMkLst>
            <pc:docMk/>
            <pc:sldMk cId="2292769164" sldId="270"/>
            <ac:spMk id="50" creationId="{4FC033C2-738F-4CE1-9D96-79DEF7476926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1" creationId="{05F5362C-3D75-4B57-BF1E-C3C283D110AB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2" creationId="{6827CCF3-6234-44CD-A60B-0B28A5739DF7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3" creationId="{895A0D32-F9FD-400E-83C0-733100E37C0F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4" creationId="{565976EC-94E5-41FE-9E80-B40A9CC7ABA2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5" creationId="{E0951A0C-6C97-4519-8A5F-87ABF67DFA5C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6" creationId="{9A4D4814-9B27-4B11-A2D8-0AAB1DBFE178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7" creationId="{4AF74236-101C-4E25-940D-EC00B8AEB651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8" creationId="{D85D8F90-2EBD-45EF-A882-6DAB9FFFB92D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59" creationId="{28E13E37-B675-4F76-AEFD-C5F32734E453}"/>
          </ac:spMkLst>
        </pc:spChg>
        <pc:spChg chg="del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60" creationId="{A4F756B5-4A26-40F5-ADAA-FA4597F87723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61" creationId="{03405DF6-005D-4735-BA82-62FB1343A8BB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62" creationId="{FB6BBA2A-A9C9-48DE-BCFC-D8A8EA1C7879}"/>
          </ac:spMkLst>
        </pc:spChg>
        <pc:spChg chg="mod">
          <ac:chgData name="Padolina, Melvin (Omaha)" userId="7b006e0b-cbf9-409a-9c64-da900e028d2c" providerId="ADAL" clId="{A9F21043-2160-42B8-B7FE-4C1AA63E0454}" dt="2024-01-05T21:26:59.804" v="1125" actId="1076"/>
          <ac:spMkLst>
            <pc:docMk/>
            <pc:sldMk cId="2292769164" sldId="270"/>
            <ac:spMk id="98" creationId="{7BF85D80-939A-4D32-8E24-F43D30E98112}"/>
          </ac:spMkLst>
        </pc:spChg>
        <pc:spChg chg="mod">
          <ac:chgData name="Padolina, Melvin (Omaha)" userId="7b006e0b-cbf9-409a-9c64-da900e028d2c" providerId="ADAL" clId="{A9F21043-2160-42B8-B7FE-4C1AA63E0454}" dt="2024-01-05T21:24:25.751" v="1065" actId="1076"/>
          <ac:spMkLst>
            <pc:docMk/>
            <pc:sldMk cId="2292769164" sldId="270"/>
            <ac:spMk id="99" creationId="{2D19FA91-F1E7-4EBD-BDE4-75CFCA5A263C}"/>
          </ac:spMkLst>
        </pc:spChg>
        <pc:spChg chg="mod">
          <ac:chgData name="Padolina, Melvin (Omaha)" userId="7b006e0b-cbf9-409a-9c64-da900e028d2c" providerId="ADAL" clId="{A9F21043-2160-42B8-B7FE-4C1AA63E0454}" dt="2024-01-05T21:27:09.579" v="1126" actId="1076"/>
          <ac:spMkLst>
            <pc:docMk/>
            <pc:sldMk cId="2292769164" sldId="270"/>
            <ac:spMk id="100" creationId="{976F8A2B-9ED8-48BE-85E3-75888951B264}"/>
          </ac:spMkLst>
        </pc:spChg>
        <pc:spChg chg="del">
          <ac:chgData name="Padolina, Melvin (Omaha)" userId="7b006e0b-cbf9-409a-9c64-da900e028d2c" providerId="ADAL" clId="{A9F21043-2160-42B8-B7FE-4C1AA63E0454}" dt="2024-01-05T20:37:40.975" v="377" actId="478"/>
          <ac:spMkLst>
            <pc:docMk/>
            <pc:sldMk cId="2292769164" sldId="270"/>
            <ac:spMk id="112" creationId="{B894BB30-ECBC-4F62-9C74-0E3968350CBE}"/>
          </ac:spMkLst>
        </pc:spChg>
        <pc:spChg chg="del">
          <ac:chgData name="Padolina, Melvin (Omaha)" userId="7b006e0b-cbf9-409a-9c64-da900e028d2c" providerId="ADAL" clId="{A9F21043-2160-42B8-B7FE-4C1AA63E0454}" dt="2024-01-05T20:37:40.975" v="377" actId="478"/>
          <ac:spMkLst>
            <pc:docMk/>
            <pc:sldMk cId="2292769164" sldId="270"/>
            <ac:spMk id="115" creationId="{EFFD4305-13D4-4942-B7CC-6DBCA01BF1AA}"/>
          </ac:spMkLst>
        </pc:spChg>
        <pc:spChg chg="del">
          <ac:chgData name="Padolina, Melvin (Omaha)" userId="7b006e0b-cbf9-409a-9c64-da900e028d2c" providerId="ADAL" clId="{A9F21043-2160-42B8-B7FE-4C1AA63E0454}" dt="2024-01-05T20:37:40.975" v="377" actId="478"/>
          <ac:spMkLst>
            <pc:docMk/>
            <pc:sldMk cId="2292769164" sldId="270"/>
            <ac:spMk id="120" creationId="{ABC6EDE8-DC88-40DF-A932-C5D3BC7E32B1}"/>
          </ac:spMkLst>
        </pc:spChg>
        <pc:spChg chg="del">
          <ac:chgData name="Padolina, Melvin (Omaha)" userId="7b006e0b-cbf9-409a-9c64-da900e028d2c" providerId="ADAL" clId="{A9F21043-2160-42B8-B7FE-4C1AA63E0454}" dt="2024-01-05T21:11:14.839" v="515" actId="478"/>
          <ac:spMkLst>
            <pc:docMk/>
            <pc:sldMk cId="2292769164" sldId="270"/>
            <ac:spMk id="121" creationId="{F6056E70-C46E-4A13-8BA2-22B1D24C52CB}"/>
          </ac:spMkLst>
        </pc:spChg>
        <pc:spChg chg="del">
          <ac:chgData name="Padolina, Melvin (Omaha)" userId="7b006e0b-cbf9-409a-9c64-da900e028d2c" providerId="ADAL" clId="{A9F21043-2160-42B8-B7FE-4C1AA63E0454}" dt="2024-01-05T21:11:24.750" v="520" actId="478"/>
          <ac:spMkLst>
            <pc:docMk/>
            <pc:sldMk cId="2292769164" sldId="270"/>
            <ac:spMk id="122" creationId="{AA48B21D-0BDC-4CCA-AC74-C6A8A440A9CD}"/>
          </ac:spMkLst>
        </pc:spChg>
        <pc:spChg chg="mod">
          <ac:chgData name="Padolina, Melvin (Omaha)" userId="7b006e0b-cbf9-409a-9c64-da900e028d2c" providerId="ADAL" clId="{A9F21043-2160-42B8-B7FE-4C1AA63E0454}" dt="2024-01-09T17:13:42.141" v="1322" actId="20577"/>
          <ac:spMkLst>
            <pc:docMk/>
            <pc:sldMk cId="2292769164" sldId="270"/>
            <ac:spMk id="124" creationId="{B4460716-6BD7-42C5-884B-FB370E074348}"/>
          </ac:spMkLst>
        </pc:spChg>
        <pc:spChg chg="add del mod">
          <ac:chgData name="Padolina, Melvin (Omaha)" userId="7b006e0b-cbf9-409a-9c64-da900e028d2c" providerId="ADAL" clId="{A9F21043-2160-42B8-B7FE-4C1AA63E0454}" dt="2024-01-05T21:11:28.863" v="523" actId="478"/>
          <ac:spMkLst>
            <pc:docMk/>
            <pc:sldMk cId="2292769164" sldId="270"/>
            <ac:spMk id="129" creationId="{A023CED5-80F1-2935-F5E2-2BD4BD95DEF6}"/>
          </ac:spMkLst>
        </pc:spChg>
        <pc:spChg chg="add del mod">
          <ac:chgData name="Padolina, Melvin (Omaha)" userId="7b006e0b-cbf9-409a-9c64-da900e028d2c" providerId="ADAL" clId="{A9F21043-2160-42B8-B7FE-4C1AA63E0454}" dt="2024-01-05T21:11:30.490" v="524" actId="478"/>
          <ac:spMkLst>
            <pc:docMk/>
            <pc:sldMk cId="2292769164" sldId="270"/>
            <ac:spMk id="131" creationId="{5A453C9E-C58B-D383-9B05-BE8065F28D39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134" creationId="{143D4C69-4A2E-485F-8CB1-74C4E2984650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135" creationId="{CCC6845F-1170-40DE-8F65-F6140059B86B}"/>
          </ac:spMkLst>
        </pc:spChg>
        <pc:spChg chg="add mod">
          <ac:chgData name="Padolina, Melvin (Omaha)" userId="7b006e0b-cbf9-409a-9c64-da900e028d2c" providerId="ADAL" clId="{A9F21043-2160-42B8-B7FE-4C1AA63E0454}" dt="2024-01-05T21:24:44.263" v="1071" actId="20577"/>
          <ac:spMkLst>
            <pc:docMk/>
            <pc:sldMk cId="2292769164" sldId="270"/>
            <ac:spMk id="143" creationId="{0B5A5AE1-9792-07CC-0562-FDFF50F602C8}"/>
          </ac:spMkLst>
        </pc:spChg>
        <pc:spChg chg="add mod">
          <ac:chgData name="Padolina, Melvin (Omaha)" userId="7b006e0b-cbf9-409a-9c64-da900e028d2c" providerId="ADAL" clId="{A9F21043-2160-42B8-B7FE-4C1AA63E0454}" dt="2024-01-05T21:26:22.310" v="1118" actId="1076"/>
          <ac:spMkLst>
            <pc:docMk/>
            <pc:sldMk cId="2292769164" sldId="270"/>
            <ac:spMk id="145" creationId="{C5C1E7A6-6F88-97CA-8259-E691034C1CE3}"/>
          </ac:spMkLst>
        </pc:spChg>
        <pc:spChg chg="add mod">
          <ac:chgData name="Padolina, Melvin (Omaha)" userId="7b006e0b-cbf9-409a-9c64-da900e028d2c" providerId="ADAL" clId="{A9F21043-2160-42B8-B7FE-4C1AA63E0454}" dt="2024-01-05T21:26:26.961" v="1119" actId="1076"/>
          <ac:spMkLst>
            <pc:docMk/>
            <pc:sldMk cId="2292769164" sldId="270"/>
            <ac:spMk id="149" creationId="{BDC44163-BAE0-085A-B732-2009634B1D22}"/>
          </ac:spMkLst>
        </pc:spChg>
        <pc:spChg chg="add mod">
          <ac:chgData name="Padolina, Melvin (Omaha)" userId="7b006e0b-cbf9-409a-9c64-da900e028d2c" providerId="ADAL" clId="{A9F21043-2160-42B8-B7FE-4C1AA63E0454}" dt="2024-01-05T21:26:12.547" v="1117" actId="1076"/>
          <ac:spMkLst>
            <pc:docMk/>
            <pc:sldMk cId="2292769164" sldId="270"/>
            <ac:spMk id="151" creationId="{8BFFC30F-09DB-AEDE-A3BE-EDEB8300C143}"/>
          </ac:spMkLst>
        </pc:spChg>
        <pc:spChg chg="mod">
          <ac:chgData name="Padolina, Melvin (Omaha)" userId="7b006e0b-cbf9-409a-9c64-da900e028d2c" providerId="ADAL" clId="{A9F21043-2160-42B8-B7FE-4C1AA63E0454}" dt="2024-01-05T19:52:35.188" v="15" actId="1076"/>
          <ac:spMkLst>
            <pc:docMk/>
            <pc:sldMk cId="2292769164" sldId="270"/>
            <ac:spMk id="167" creationId="{4BD31BFB-3E67-4778-9D30-28AC41FD64C0}"/>
          </ac:spMkLst>
        </pc:spChg>
        <pc:spChg chg="del mod">
          <ac:chgData name="Padolina, Melvin (Omaha)" userId="7b006e0b-cbf9-409a-9c64-da900e028d2c" providerId="ADAL" clId="{A9F21043-2160-42B8-B7FE-4C1AA63E0454}" dt="2024-01-05T19:52:12.957" v="13" actId="478"/>
          <ac:spMkLst>
            <pc:docMk/>
            <pc:sldMk cId="2292769164" sldId="270"/>
            <ac:spMk id="168" creationId="{C99EF7C8-7B17-4B3D-B6E9-E0C70F826BF8}"/>
          </ac:spMkLst>
        </pc:spChg>
        <pc:spChg chg="del">
          <ac:chgData name="Padolina, Melvin (Omaha)" userId="7b006e0b-cbf9-409a-9c64-da900e028d2c" providerId="ADAL" clId="{A9F21043-2160-42B8-B7FE-4C1AA63E0454}" dt="2024-01-05T21:09:18.474" v="485" actId="478"/>
          <ac:spMkLst>
            <pc:docMk/>
            <pc:sldMk cId="2292769164" sldId="270"/>
            <ac:spMk id="169" creationId="{090944DC-CB4A-4DAE-A801-92946C74EAAC}"/>
          </ac:spMkLst>
        </pc:spChg>
        <pc:spChg chg="del">
          <ac:chgData name="Padolina, Melvin (Omaha)" userId="7b006e0b-cbf9-409a-9c64-da900e028d2c" providerId="ADAL" clId="{A9F21043-2160-42B8-B7FE-4C1AA63E0454}" dt="2024-01-05T21:09:20.159" v="486" actId="478"/>
          <ac:spMkLst>
            <pc:docMk/>
            <pc:sldMk cId="2292769164" sldId="270"/>
            <ac:spMk id="170" creationId="{23D83515-2C49-4811-A872-1DAD2FEA5A03}"/>
          </ac:spMkLst>
        </pc:spChg>
        <pc:grpChg chg="del">
          <ac:chgData name="Padolina, Melvin (Omaha)" userId="7b006e0b-cbf9-409a-9c64-da900e028d2c" providerId="ADAL" clId="{A9F21043-2160-42B8-B7FE-4C1AA63E0454}" dt="2024-01-05T19:52:22.725" v="14" actId="478"/>
          <ac:grpSpMkLst>
            <pc:docMk/>
            <pc:sldMk cId="2292769164" sldId="270"/>
            <ac:grpSpMk id="38" creationId="{A03E781E-7177-48E9-9719-BB669F0124F5}"/>
          </ac:grpSpMkLst>
        </pc:grpChg>
        <pc:grpChg chg="mod">
          <ac:chgData name="Padolina, Melvin (Omaha)" userId="7b006e0b-cbf9-409a-9c64-da900e028d2c" providerId="ADAL" clId="{A9F21043-2160-42B8-B7FE-4C1AA63E0454}" dt="2024-01-05T21:20:28.034" v="875" actId="1076"/>
          <ac:grpSpMkLst>
            <pc:docMk/>
            <pc:sldMk cId="2292769164" sldId="270"/>
            <ac:grpSpMk id="66" creationId="{9277E97C-6CFA-4AF5-9696-0184E63B133F}"/>
          </ac:grpSpMkLst>
        </pc:grpChg>
        <pc:grpChg chg="del">
          <ac:chgData name="Padolina, Melvin (Omaha)" userId="7b006e0b-cbf9-409a-9c64-da900e028d2c" providerId="ADAL" clId="{A9F21043-2160-42B8-B7FE-4C1AA63E0454}" dt="2024-01-05T19:52:22.725" v="14" actId="478"/>
          <ac:grpSpMkLst>
            <pc:docMk/>
            <pc:sldMk cId="2292769164" sldId="270"/>
            <ac:grpSpMk id="70" creationId="{CB1CDAB1-6616-440C-AF3B-25D15E58B032}"/>
          </ac:grpSpMkLst>
        </pc:grpChg>
        <pc:grpChg chg="del">
          <ac:chgData name="Padolina, Melvin (Omaha)" userId="7b006e0b-cbf9-409a-9c64-da900e028d2c" providerId="ADAL" clId="{A9F21043-2160-42B8-B7FE-4C1AA63E0454}" dt="2024-01-05T19:52:12.957" v="13" actId="478"/>
          <ac:grpSpMkLst>
            <pc:docMk/>
            <pc:sldMk cId="2292769164" sldId="270"/>
            <ac:grpSpMk id="82" creationId="{55EE8A88-DC8F-44A7-B104-AE0F5C8001D2}"/>
          </ac:grpSpMkLst>
        </pc:grpChg>
        <pc:grpChg chg="mod">
          <ac:chgData name="Padolina, Melvin (Omaha)" userId="7b006e0b-cbf9-409a-9c64-da900e028d2c" providerId="ADAL" clId="{A9F21043-2160-42B8-B7FE-4C1AA63E0454}" dt="2024-01-05T19:52:35.188" v="15" actId="1076"/>
          <ac:grpSpMkLst>
            <pc:docMk/>
            <pc:sldMk cId="2292769164" sldId="270"/>
            <ac:grpSpMk id="95" creationId="{980EB1B1-085F-4C16-AA18-D1651CA90A86}"/>
          </ac:grpSpMkLst>
        </pc:grpChg>
        <pc:grpChg chg="add del mod">
          <ac:chgData name="Padolina, Melvin (Omaha)" userId="7b006e0b-cbf9-409a-9c64-da900e028d2c" providerId="ADAL" clId="{A9F21043-2160-42B8-B7FE-4C1AA63E0454}" dt="2024-01-05T21:11:17.861" v="517" actId="478"/>
          <ac:grpSpMkLst>
            <pc:docMk/>
            <pc:sldMk cId="2292769164" sldId="270"/>
            <ac:grpSpMk id="110" creationId="{AF67E0BE-3828-42FB-9AA7-3F803DB2D1B4}"/>
          </ac:grpSpMkLst>
        </pc:grpChg>
        <pc:cxnChg chg="mod">
          <ac:chgData name="Padolina, Melvin (Omaha)" userId="7b006e0b-cbf9-409a-9c64-da900e028d2c" providerId="ADAL" clId="{A9F21043-2160-42B8-B7FE-4C1AA63E0454}" dt="2024-01-05T21:26:52.791" v="1122" actId="14100"/>
          <ac:cxnSpMkLst>
            <pc:docMk/>
            <pc:sldMk cId="2292769164" sldId="270"/>
            <ac:cxnSpMk id="67" creationId="{AD3F2609-9CDD-4D75-A665-4D2F527EE61B}"/>
          </ac:cxnSpMkLst>
        </pc:cxnChg>
        <pc:cxnChg chg="del mod">
          <ac:chgData name="Padolina, Melvin (Omaha)" userId="7b006e0b-cbf9-409a-9c64-da900e028d2c" providerId="ADAL" clId="{A9F21043-2160-42B8-B7FE-4C1AA63E0454}" dt="2024-01-05T21:17:44.476" v="591" actId="478"/>
          <ac:cxnSpMkLst>
            <pc:docMk/>
            <pc:sldMk cId="2292769164" sldId="270"/>
            <ac:cxnSpMk id="68" creationId="{7E94D322-7358-4254-A88B-5A447FF71665}"/>
          </ac:cxnSpMkLst>
        </pc:cxnChg>
        <pc:cxnChg chg="mod">
          <ac:chgData name="Padolina, Melvin (Omaha)" userId="7b006e0b-cbf9-409a-9c64-da900e028d2c" providerId="ADAL" clId="{A9F21043-2160-42B8-B7FE-4C1AA63E0454}" dt="2024-01-05T21:26:46.096" v="1121" actId="14100"/>
          <ac:cxnSpMkLst>
            <pc:docMk/>
            <pc:sldMk cId="2292769164" sldId="270"/>
            <ac:cxnSpMk id="69" creationId="{88F81EB4-D578-4BDD-B7D3-447C2EB9DEF4}"/>
          </ac:cxnSpMkLst>
        </pc:cxnChg>
        <pc:cxnChg chg="mod">
          <ac:chgData name="Padolina, Melvin (Omaha)" userId="7b006e0b-cbf9-409a-9c64-da900e028d2c" providerId="ADAL" clId="{A9F21043-2160-42B8-B7FE-4C1AA63E0454}" dt="2024-01-05T21:13:40.107" v="534" actId="14100"/>
          <ac:cxnSpMkLst>
            <pc:docMk/>
            <pc:sldMk cId="2292769164" sldId="270"/>
            <ac:cxnSpMk id="96" creationId="{49D60951-28D6-479D-B250-64EC93D45FA8}"/>
          </ac:cxnSpMkLst>
        </pc:cxnChg>
        <pc:cxnChg chg="mod">
          <ac:chgData name="Padolina, Melvin (Omaha)" userId="7b006e0b-cbf9-409a-9c64-da900e028d2c" providerId="ADAL" clId="{A9F21043-2160-42B8-B7FE-4C1AA63E0454}" dt="2024-01-05T21:13:45.280" v="535" actId="14100"/>
          <ac:cxnSpMkLst>
            <pc:docMk/>
            <pc:sldMk cId="2292769164" sldId="270"/>
            <ac:cxnSpMk id="97" creationId="{5BCC5BA1-9669-4409-9A11-19731286BCAE}"/>
          </ac:cxnSpMkLst>
        </pc:cxnChg>
        <pc:cxnChg chg="mod">
          <ac:chgData name="Padolina, Melvin (Omaha)" userId="7b006e0b-cbf9-409a-9c64-da900e028d2c" providerId="ADAL" clId="{A9F21043-2160-42B8-B7FE-4C1AA63E0454}" dt="2024-01-05T21:13:50.513" v="536" actId="14100"/>
          <ac:cxnSpMkLst>
            <pc:docMk/>
            <pc:sldMk cId="2292769164" sldId="270"/>
            <ac:cxnSpMk id="101" creationId="{56D80429-1EA8-45B7-B748-86971D3A5B08}"/>
          </ac:cxnSpMkLst>
        </pc:cxnChg>
        <pc:cxnChg chg="del mod">
          <ac:chgData name="Padolina, Melvin (Omaha)" userId="7b006e0b-cbf9-409a-9c64-da900e028d2c" providerId="ADAL" clId="{A9F21043-2160-42B8-B7FE-4C1AA63E0454}" dt="2024-01-05T21:14:06.159" v="538" actId="478"/>
          <ac:cxnSpMkLst>
            <pc:docMk/>
            <pc:sldMk cId="2292769164" sldId="270"/>
            <ac:cxnSpMk id="102" creationId="{DC08C031-8FA5-4593-86A8-73DD069056C9}"/>
          </ac:cxnSpMkLst>
        </pc:cxnChg>
        <pc:cxnChg chg="mod">
          <ac:chgData name="Padolina, Melvin (Omaha)" userId="7b006e0b-cbf9-409a-9c64-da900e028d2c" providerId="ADAL" clId="{A9F21043-2160-42B8-B7FE-4C1AA63E0454}" dt="2024-01-05T21:14:55.093" v="544" actId="14100"/>
          <ac:cxnSpMkLst>
            <pc:docMk/>
            <pc:sldMk cId="2292769164" sldId="270"/>
            <ac:cxnSpMk id="105" creationId="{4AA9C9DE-690E-4AB4-86A2-C54F3A35314A}"/>
          </ac:cxnSpMkLst>
        </pc:cxnChg>
        <pc:cxnChg chg="mod">
          <ac:chgData name="Padolina, Melvin (Omaha)" userId="7b006e0b-cbf9-409a-9c64-da900e028d2c" providerId="ADAL" clId="{A9F21043-2160-42B8-B7FE-4C1AA63E0454}" dt="2024-01-05T21:14:59.154" v="545" actId="14100"/>
          <ac:cxnSpMkLst>
            <pc:docMk/>
            <pc:sldMk cId="2292769164" sldId="270"/>
            <ac:cxnSpMk id="106" creationId="{056FDA20-77A2-44E7-BDD5-6F8F06C2999C}"/>
          </ac:cxnSpMkLst>
        </pc:cxnChg>
        <pc:cxnChg chg="mod">
          <ac:chgData name="Padolina, Melvin (Omaha)" userId="7b006e0b-cbf9-409a-9c64-da900e028d2c" providerId="ADAL" clId="{A9F21043-2160-42B8-B7FE-4C1AA63E0454}" dt="2024-01-05T21:15:02.596" v="546" actId="14100"/>
          <ac:cxnSpMkLst>
            <pc:docMk/>
            <pc:sldMk cId="2292769164" sldId="270"/>
            <ac:cxnSpMk id="107" creationId="{DFCC3E47-BC17-4BF6-8A00-B8D5959560E4}"/>
          </ac:cxnSpMkLst>
        </pc:cxnChg>
        <pc:cxnChg chg="del">
          <ac:chgData name="Padolina, Melvin (Omaha)" userId="7b006e0b-cbf9-409a-9c64-da900e028d2c" providerId="ADAL" clId="{A9F21043-2160-42B8-B7FE-4C1AA63E0454}" dt="2024-01-05T21:11:22.861" v="519" actId="478"/>
          <ac:cxnSpMkLst>
            <pc:docMk/>
            <pc:sldMk cId="2292769164" sldId="270"/>
            <ac:cxnSpMk id="108" creationId="{A3164CF8-C9CC-47A3-9C15-50B0BF883428}"/>
          </ac:cxnSpMkLst>
        </pc:cxnChg>
        <pc:cxnChg chg="del">
          <ac:chgData name="Padolina, Melvin (Omaha)" userId="7b006e0b-cbf9-409a-9c64-da900e028d2c" providerId="ADAL" clId="{A9F21043-2160-42B8-B7FE-4C1AA63E0454}" dt="2024-01-05T21:11:20.628" v="518" actId="478"/>
          <ac:cxnSpMkLst>
            <pc:docMk/>
            <pc:sldMk cId="2292769164" sldId="270"/>
            <ac:cxnSpMk id="109" creationId="{9A312809-1B0A-40E2-9D6B-860CCA43286B}"/>
          </ac:cxnSpMkLst>
        </pc:cxnChg>
        <pc:cxnChg chg="add mod">
          <ac:chgData name="Padolina, Melvin (Omaha)" userId="7b006e0b-cbf9-409a-9c64-da900e028d2c" providerId="ADAL" clId="{A9F21043-2160-42B8-B7FE-4C1AA63E0454}" dt="2024-01-05T21:14:14.275" v="540" actId="1076"/>
          <ac:cxnSpMkLst>
            <pc:docMk/>
            <pc:sldMk cId="2292769164" sldId="270"/>
            <ac:cxnSpMk id="138" creationId="{4129A5A5-1810-4799-31ED-A6BEE04CF771}"/>
          </ac:cxnSpMkLst>
        </pc:cxnChg>
        <pc:cxnChg chg="add mod">
          <ac:chgData name="Padolina, Melvin (Omaha)" userId="7b006e0b-cbf9-409a-9c64-da900e028d2c" providerId="ADAL" clId="{A9F21043-2160-42B8-B7FE-4C1AA63E0454}" dt="2024-01-05T21:24:21.100" v="1064" actId="1076"/>
          <ac:cxnSpMkLst>
            <pc:docMk/>
            <pc:sldMk cId="2292769164" sldId="270"/>
            <ac:cxnSpMk id="142" creationId="{445EF323-4688-C9E3-FCE9-919EE48D4211}"/>
          </ac:cxnSpMkLst>
        </pc:cxnChg>
        <pc:cxnChg chg="add mod">
          <ac:chgData name="Padolina, Melvin (Omaha)" userId="7b006e0b-cbf9-409a-9c64-da900e028d2c" providerId="ADAL" clId="{A9F21043-2160-42B8-B7FE-4C1AA63E0454}" dt="2024-01-05T21:24:32.794" v="1066" actId="14100"/>
          <ac:cxnSpMkLst>
            <pc:docMk/>
            <pc:sldMk cId="2292769164" sldId="270"/>
            <ac:cxnSpMk id="144" creationId="{C8313937-818B-DB55-D479-E5966D9BAC3A}"/>
          </ac:cxnSpMkLst>
        </pc:cxnChg>
        <pc:cxnChg chg="add mod">
          <ac:chgData name="Padolina, Melvin (Omaha)" userId="7b006e0b-cbf9-409a-9c64-da900e028d2c" providerId="ADAL" clId="{A9F21043-2160-42B8-B7FE-4C1AA63E0454}" dt="2024-01-05T21:25:20.636" v="1080" actId="14100"/>
          <ac:cxnSpMkLst>
            <pc:docMk/>
            <pc:sldMk cId="2292769164" sldId="270"/>
            <ac:cxnSpMk id="147" creationId="{6018A656-C4D9-6B24-345E-A934A4680889}"/>
          </ac:cxnSpMkLst>
        </pc:cxnChg>
        <pc:cxnChg chg="add mod">
          <ac:chgData name="Padolina, Melvin (Omaha)" userId="7b006e0b-cbf9-409a-9c64-da900e028d2c" providerId="ADAL" clId="{A9F21043-2160-42B8-B7FE-4C1AA63E0454}" dt="2024-01-05T21:26:26.961" v="1119" actId="1076"/>
          <ac:cxnSpMkLst>
            <pc:docMk/>
            <pc:sldMk cId="2292769164" sldId="270"/>
            <ac:cxnSpMk id="148" creationId="{D3D7F3D9-6207-15F7-D758-BC3A4234A310}"/>
          </ac:cxnSpMkLst>
        </pc:cxnChg>
        <pc:cxnChg chg="add mod">
          <ac:chgData name="Padolina, Melvin (Omaha)" userId="7b006e0b-cbf9-409a-9c64-da900e028d2c" providerId="ADAL" clId="{A9F21043-2160-42B8-B7FE-4C1AA63E0454}" dt="2024-01-05T21:25:54.981" v="1105" actId="14100"/>
          <ac:cxnSpMkLst>
            <pc:docMk/>
            <pc:sldMk cId="2292769164" sldId="270"/>
            <ac:cxnSpMk id="150" creationId="{3BA88452-8031-ACC6-8E28-CDB53DB1FC35}"/>
          </ac:cxnSpMkLst>
        </pc:cxnChg>
      </pc:sldChg>
      <pc:sldChg chg="del">
        <pc:chgData name="Padolina, Melvin (Omaha)" userId="7b006e0b-cbf9-409a-9c64-da900e028d2c" providerId="ADAL" clId="{A9F21043-2160-42B8-B7FE-4C1AA63E0454}" dt="2024-01-05T20:37:07.174" v="373" actId="2696"/>
        <pc:sldMkLst>
          <pc:docMk/>
          <pc:sldMk cId="3168340832" sldId="271"/>
        </pc:sldMkLst>
      </pc:sldChg>
      <pc:sldChg chg="del">
        <pc:chgData name="Padolina, Melvin (Omaha)" userId="7b006e0b-cbf9-409a-9c64-da900e028d2c" providerId="ADAL" clId="{A9F21043-2160-42B8-B7FE-4C1AA63E0454}" dt="2024-01-05T20:37:22.929" v="374" actId="2696"/>
        <pc:sldMkLst>
          <pc:docMk/>
          <pc:sldMk cId="1001964732" sldId="272"/>
        </pc:sldMkLst>
      </pc:sldChg>
      <pc:sldChg chg="del">
        <pc:chgData name="Padolina, Melvin (Omaha)" userId="7b006e0b-cbf9-409a-9c64-da900e028d2c" providerId="ADAL" clId="{A9F21043-2160-42B8-B7FE-4C1AA63E0454}" dt="2024-01-05T20:36:39.040" v="370" actId="2696"/>
        <pc:sldMkLst>
          <pc:docMk/>
          <pc:sldMk cId="3931451743" sldId="273"/>
        </pc:sldMkLst>
      </pc:sldChg>
      <pc:sldChg chg="del">
        <pc:chgData name="Padolina, Melvin (Omaha)" userId="7b006e0b-cbf9-409a-9c64-da900e028d2c" providerId="ADAL" clId="{A9F21043-2160-42B8-B7FE-4C1AA63E0454}" dt="2024-01-05T20:36:45.579" v="371" actId="2696"/>
        <pc:sldMkLst>
          <pc:docMk/>
          <pc:sldMk cId="423171115" sldId="274"/>
        </pc:sldMkLst>
      </pc:sldChg>
      <pc:sldChg chg="addSp delSp modSp mod modNotesTx">
        <pc:chgData name="Padolina, Melvin (Omaha)" userId="7b006e0b-cbf9-409a-9c64-da900e028d2c" providerId="ADAL" clId="{A9F21043-2160-42B8-B7FE-4C1AA63E0454}" dt="2024-01-10T15:38:02.492" v="2169" actId="20577"/>
        <pc:sldMkLst>
          <pc:docMk/>
          <pc:sldMk cId="1987845210" sldId="275"/>
        </pc:sldMkLst>
        <pc:spChg chg="add del mod">
          <ac:chgData name="Padolina, Melvin (Omaha)" userId="7b006e0b-cbf9-409a-9c64-da900e028d2c" providerId="ADAL" clId="{A9F21043-2160-42B8-B7FE-4C1AA63E0454}" dt="2024-01-05T21:27:46.769" v="1130" actId="478"/>
          <ac:spMkLst>
            <pc:docMk/>
            <pc:sldMk cId="1987845210" sldId="275"/>
            <ac:spMk id="3" creationId="{752756BE-7F69-7835-8F24-F3622F51C6F6}"/>
          </ac:spMkLst>
        </pc:spChg>
        <pc:spChg chg="del">
          <ac:chgData name="Padolina, Melvin (Omaha)" userId="7b006e0b-cbf9-409a-9c64-da900e028d2c" providerId="ADAL" clId="{A9F21043-2160-42B8-B7FE-4C1AA63E0454}" dt="2024-01-05T21:27:44.564" v="1129" actId="478"/>
          <ac:spMkLst>
            <pc:docMk/>
            <pc:sldMk cId="1987845210" sldId="275"/>
            <ac:spMk id="11" creationId="{019E4131-A9F1-45A1-94C6-3C559ABBE9C6}"/>
          </ac:spMkLst>
        </pc:spChg>
        <pc:spChg chg="del">
          <ac:chgData name="Padolina, Melvin (Omaha)" userId="7b006e0b-cbf9-409a-9c64-da900e028d2c" providerId="ADAL" clId="{A9F21043-2160-42B8-B7FE-4C1AA63E0454}" dt="2024-01-08T14:58:56.942" v="1155" actId="478"/>
          <ac:spMkLst>
            <pc:docMk/>
            <pc:sldMk cId="1987845210" sldId="275"/>
            <ac:spMk id="14" creationId="{0AAA33AC-E039-49B8-9D53-D790DEF7EB2B}"/>
          </ac:spMkLst>
        </pc:spChg>
        <pc:spChg chg="del">
          <ac:chgData name="Padolina, Melvin (Omaha)" userId="7b006e0b-cbf9-409a-9c64-da900e028d2c" providerId="ADAL" clId="{A9F21043-2160-42B8-B7FE-4C1AA63E0454}" dt="2024-01-08T14:58:53.866" v="1154" actId="478"/>
          <ac:spMkLst>
            <pc:docMk/>
            <pc:sldMk cId="1987845210" sldId="275"/>
            <ac:spMk id="15" creationId="{B637D303-3D91-4DF5-9E06-C9394D714301}"/>
          </ac:spMkLst>
        </pc:spChg>
        <pc:spChg chg="mod">
          <ac:chgData name="Padolina, Melvin (Omaha)" userId="7b006e0b-cbf9-409a-9c64-da900e028d2c" providerId="ADAL" clId="{A9F21043-2160-42B8-B7FE-4C1AA63E0454}" dt="2024-01-10T15:37:46.867" v="2161" actId="20577"/>
          <ac:spMkLst>
            <pc:docMk/>
            <pc:sldMk cId="1987845210" sldId="275"/>
            <ac:spMk id="20" creationId="{940324F9-ABF9-4A46-B5E4-21164FADAD0C}"/>
          </ac:spMkLst>
        </pc:spChg>
      </pc:sldChg>
      <pc:sldChg chg="addSp delSp modSp mod">
        <pc:chgData name="Padolina, Melvin (Omaha)" userId="7b006e0b-cbf9-409a-9c64-da900e028d2c" providerId="ADAL" clId="{A9F21043-2160-42B8-B7FE-4C1AA63E0454}" dt="2024-01-08T14:59:48.358" v="1181" actId="1076"/>
        <pc:sldMkLst>
          <pc:docMk/>
          <pc:sldMk cId="1505696902" sldId="276"/>
        </pc:sldMkLst>
        <pc:spChg chg="add del mod">
          <ac:chgData name="Padolina, Melvin (Omaha)" userId="7b006e0b-cbf9-409a-9c64-da900e028d2c" providerId="ADAL" clId="{A9F21043-2160-42B8-B7FE-4C1AA63E0454}" dt="2024-01-05T21:27:54.641" v="1133" actId="478"/>
          <ac:spMkLst>
            <pc:docMk/>
            <pc:sldMk cId="1505696902" sldId="276"/>
            <ac:spMk id="3" creationId="{198348A0-2066-474B-817C-B33C37BA4C31}"/>
          </ac:spMkLst>
        </pc:spChg>
        <pc:spChg chg="add del mod">
          <ac:chgData name="Padolina, Melvin (Omaha)" userId="7b006e0b-cbf9-409a-9c64-da900e028d2c" providerId="ADAL" clId="{A9F21043-2160-42B8-B7FE-4C1AA63E0454}" dt="2024-01-05T21:27:53.878" v="1132" actId="478"/>
          <ac:spMkLst>
            <pc:docMk/>
            <pc:sldMk cId="1505696902" sldId="276"/>
            <ac:spMk id="5" creationId="{3088D73E-7F36-686F-9EBB-5D191A555910}"/>
          </ac:spMkLst>
        </pc:spChg>
        <pc:spChg chg="del">
          <ac:chgData name="Padolina, Melvin (Omaha)" userId="7b006e0b-cbf9-409a-9c64-da900e028d2c" providerId="ADAL" clId="{A9F21043-2160-42B8-B7FE-4C1AA63E0454}" dt="2024-01-05T21:27:51.807" v="1131" actId="478"/>
          <ac:spMkLst>
            <pc:docMk/>
            <pc:sldMk cId="1505696902" sldId="276"/>
            <ac:spMk id="9" creationId="{0D4FE13D-FAFA-49AC-A113-E917401DD9C2}"/>
          </ac:spMkLst>
        </pc:spChg>
        <pc:spChg chg="del">
          <ac:chgData name="Padolina, Melvin (Omaha)" userId="7b006e0b-cbf9-409a-9c64-da900e028d2c" providerId="ADAL" clId="{A9F21043-2160-42B8-B7FE-4C1AA63E0454}" dt="2024-01-05T21:27:56.984" v="1134" actId="478"/>
          <ac:spMkLst>
            <pc:docMk/>
            <pc:sldMk cId="1505696902" sldId="276"/>
            <ac:spMk id="10" creationId="{66152713-A6DC-4A10-9404-2F7F1F4B1AB9}"/>
          </ac:spMkLst>
        </pc:spChg>
        <pc:spChg chg="del">
          <ac:chgData name="Padolina, Melvin (Omaha)" userId="7b006e0b-cbf9-409a-9c64-da900e028d2c" providerId="ADAL" clId="{A9F21043-2160-42B8-B7FE-4C1AA63E0454}" dt="2024-01-05T21:27:58.481" v="1135" actId="478"/>
          <ac:spMkLst>
            <pc:docMk/>
            <pc:sldMk cId="1505696902" sldId="276"/>
            <ac:spMk id="11" creationId="{313ACD80-E8DD-409F-A517-A832D3421C83}"/>
          </ac:spMkLst>
        </pc:spChg>
        <pc:spChg chg="mod">
          <ac:chgData name="Padolina, Melvin (Omaha)" userId="7b006e0b-cbf9-409a-9c64-da900e028d2c" providerId="ADAL" clId="{A9F21043-2160-42B8-B7FE-4C1AA63E0454}" dt="2024-01-08T14:59:48.358" v="1181" actId="1076"/>
          <ac:spMkLst>
            <pc:docMk/>
            <pc:sldMk cId="1505696902" sldId="276"/>
            <ac:spMk id="15" creationId="{FE60C9E5-E020-489F-8A9F-BCBE2A0C3BBC}"/>
          </ac:spMkLst>
        </pc:spChg>
        <pc:picChg chg="del">
          <ac:chgData name="Padolina, Melvin (Omaha)" userId="7b006e0b-cbf9-409a-9c64-da900e028d2c" providerId="ADAL" clId="{A9F21043-2160-42B8-B7FE-4C1AA63E0454}" dt="2024-01-05T20:36:52.101" v="372" actId="478"/>
          <ac:picMkLst>
            <pc:docMk/>
            <pc:sldMk cId="1505696902" sldId="276"/>
            <ac:picMk id="14" creationId="{1959E133-823F-48B7-89C9-820E4A34383A}"/>
          </ac:picMkLst>
        </pc:picChg>
      </pc:sldChg>
      <pc:sldChg chg="addSp delSp modSp add del mod modNotesTx">
        <pc:chgData name="Padolina, Melvin (Omaha)" userId="7b006e0b-cbf9-409a-9c64-da900e028d2c" providerId="ADAL" clId="{A9F21043-2160-42B8-B7FE-4C1AA63E0454}" dt="2024-01-10T15:43:45.477" v="2187" actId="1076"/>
        <pc:sldMkLst>
          <pc:docMk/>
          <pc:sldMk cId="3474899755" sldId="278"/>
        </pc:sldMkLst>
        <pc:spChg chg="del">
          <ac:chgData name="Padolina, Melvin (Omaha)" userId="7b006e0b-cbf9-409a-9c64-da900e028d2c" providerId="ADAL" clId="{A9F21043-2160-42B8-B7FE-4C1AA63E0454}" dt="2024-01-05T20:44:28.832" v="429" actId="478"/>
          <ac:spMkLst>
            <pc:docMk/>
            <pc:sldMk cId="3474899755" sldId="278"/>
            <ac:spMk id="2" creationId="{B5ABC6DE-6467-4345-ACB9-6CF75ECAE45C}"/>
          </ac:spMkLst>
        </pc:spChg>
        <pc:spChg chg="del">
          <ac:chgData name="Padolina, Melvin (Omaha)" userId="7b006e0b-cbf9-409a-9c64-da900e028d2c" providerId="ADAL" clId="{A9F21043-2160-42B8-B7FE-4C1AA63E0454}" dt="2024-01-05T20:44:27.951" v="428" actId="478"/>
          <ac:spMkLst>
            <pc:docMk/>
            <pc:sldMk cId="3474899755" sldId="278"/>
            <ac:spMk id="3" creationId="{EF0CA845-7827-4721-AEC5-78977CC38A4D}"/>
          </ac:spMkLst>
        </pc:spChg>
        <pc:spChg chg="del">
          <ac:chgData name="Padolina, Melvin (Omaha)" userId="7b006e0b-cbf9-409a-9c64-da900e028d2c" providerId="ADAL" clId="{A9F21043-2160-42B8-B7FE-4C1AA63E0454}" dt="2024-01-05T20:44:26.897" v="427" actId="478"/>
          <ac:spMkLst>
            <pc:docMk/>
            <pc:sldMk cId="3474899755" sldId="278"/>
            <ac:spMk id="6" creationId="{2CC3043D-95DC-1CF9-D713-12CFFC21D331}"/>
          </ac:spMkLst>
        </pc:spChg>
        <pc:spChg chg="add del mod">
          <ac:chgData name="Padolina, Melvin (Omaha)" userId="7b006e0b-cbf9-409a-9c64-da900e028d2c" providerId="ADAL" clId="{A9F21043-2160-42B8-B7FE-4C1AA63E0454}" dt="2024-01-05T20:44:40.120" v="431" actId="478"/>
          <ac:spMkLst>
            <pc:docMk/>
            <pc:sldMk cId="3474899755" sldId="278"/>
            <ac:spMk id="8" creationId="{D4199866-030A-C312-2770-4D04BAEBF87E}"/>
          </ac:spMkLst>
        </pc:spChg>
        <pc:spChg chg="mod">
          <ac:chgData name="Padolina, Melvin (Omaha)" userId="7b006e0b-cbf9-409a-9c64-da900e028d2c" providerId="ADAL" clId="{A9F21043-2160-42B8-B7FE-4C1AA63E0454}" dt="2024-01-05T20:44:50.881" v="434" actId="14100"/>
          <ac:spMkLst>
            <pc:docMk/>
            <pc:sldMk cId="3474899755" sldId="278"/>
            <ac:spMk id="18" creationId="{17062936-5CF9-46DE-8DD5-5C63AAD751F7}"/>
          </ac:spMkLst>
        </pc:spChg>
        <pc:spChg chg="del mod">
          <ac:chgData name="Padolina, Melvin (Omaha)" userId="7b006e0b-cbf9-409a-9c64-da900e028d2c" providerId="ADAL" clId="{A9F21043-2160-42B8-B7FE-4C1AA63E0454}" dt="2024-01-05T20:44:37.293" v="430" actId="478"/>
          <ac:spMkLst>
            <pc:docMk/>
            <pc:sldMk cId="3474899755" sldId="278"/>
            <ac:spMk id="57" creationId="{157DA62F-DBB5-42B6-A283-774219082BAF}"/>
          </ac:spMkLst>
        </pc:spChg>
        <pc:picChg chg="add del mod">
          <ac:chgData name="Padolina, Melvin (Omaha)" userId="7b006e0b-cbf9-409a-9c64-da900e028d2c" providerId="ADAL" clId="{A9F21043-2160-42B8-B7FE-4C1AA63E0454}" dt="2024-01-10T15:42:32.883" v="2182" actId="478"/>
          <ac:picMkLst>
            <pc:docMk/>
            <pc:sldMk cId="3474899755" sldId="278"/>
            <ac:picMk id="3" creationId="{7E863657-4725-5B1F-EFB2-DE40980DD253}"/>
          </ac:picMkLst>
        </pc:picChg>
        <pc:picChg chg="add mod">
          <ac:chgData name="Padolina, Melvin (Omaha)" userId="7b006e0b-cbf9-409a-9c64-da900e028d2c" providerId="ADAL" clId="{A9F21043-2160-42B8-B7FE-4C1AA63E0454}" dt="2024-01-10T15:43:45.477" v="2187" actId="1076"/>
          <ac:picMkLst>
            <pc:docMk/>
            <pc:sldMk cId="3474899755" sldId="278"/>
            <ac:picMk id="5" creationId="{BD23BBCD-1BB6-3226-9CFB-A994DCDC781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Vicente open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0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Vicente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30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46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dirty="0">
                <a:cs typeface="Calibri"/>
              </a:rPr>
              <a:t>The way the cost management plan was created was through finding the average salaries of the jobs listed above.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cs typeface="Calibri"/>
              </a:rPr>
              <a:t>We then moved forward by breaking down what we thought the average of each departments total contribution for the project would be by hours. 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Vicente</a:t>
            </a:r>
          </a:p>
          <a:p>
            <a:pPr marL="285750" indent="-2857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6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79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27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4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mgpjrx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ogo with a lightning bolt in a circle&#10;&#10;Description automatically generated">
            <a:extLst>
              <a:ext uri="{FF2B5EF4-FFF2-40B4-BE49-F238E27FC236}">
                <a16:creationId xmlns:a16="http://schemas.microsoft.com/office/drawing/2014/main" id="{B0D11A6A-FDB6-7C60-CBCB-FC0EBC58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6" y="403572"/>
            <a:ext cx="6516709" cy="6050855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90" y="1663435"/>
            <a:ext cx="6516709" cy="2003898"/>
          </a:xfrm>
        </p:spPr>
        <p:txBody>
          <a:bodyPr/>
          <a:lstStyle/>
          <a:p>
            <a:r>
              <a:rPr lang="en-US" sz="4400" dirty="0"/>
              <a:t>HVEC Implementation</a:t>
            </a:r>
            <a:br>
              <a:rPr lang="en-US" sz="4400" dirty="0"/>
            </a:br>
            <a:br>
              <a:rPr lang="en-US" sz="4400" dirty="0"/>
            </a:br>
            <a:endParaRPr lang="en-US" sz="44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67193" y="3891065"/>
            <a:ext cx="4434747" cy="26403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/>
              <a:t>Kyle Swartz</a:t>
            </a:r>
            <a:br>
              <a:rPr lang="en-US" b="1"/>
            </a:br>
            <a:r>
              <a:rPr lang="en-US" b="1"/>
              <a:t>Chandi Gastali</a:t>
            </a:r>
          </a:p>
          <a:p>
            <a:pPr>
              <a:lnSpc>
                <a:spcPct val="120000"/>
              </a:lnSpc>
            </a:pPr>
            <a:r>
              <a:rPr lang="en-US" b="1"/>
              <a:t>Vicente Alsidez-Longoria</a:t>
            </a:r>
            <a:br>
              <a:rPr lang="en-US" b="1"/>
            </a:br>
            <a:r>
              <a:rPr lang="en-US" b="1"/>
              <a:t>Melvin Padolina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328" y="1229571"/>
            <a:ext cx="4127344" cy="4398857"/>
          </a:xfrm>
        </p:spPr>
        <p:txBody>
          <a:bodyPr/>
          <a:lstStyle/>
          <a:p>
            <a:r>
              <a:rPr lang="en-US" sz="3600"/>
              <a:t> Questions?</a:t>
            </a: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 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849" y="136525"/>
            <a:ext cx="9496302" cy="334066"/>
          </a:xfrm>
        </p:spPr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Project charter and SCOPE/stakeholders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33">
            <a:extLst>
              <a:ext uri="{FF2B5EF4-FFF2-40B4-BE49-F238E27FC236}">
                <a16:creationId xmlns:a16="http://schemas.microsoft.com/office/drawing/2014/main" id="{162D9221-A672-3E71-0479-98974041CDBB}"/>
              </a:ext>
            </a:extLst>
          </p:cNvPr>
          <p:cNvSpPr txBox="1">
            <a:spLocks/>
          </p:cNvSpPr>
          <p:nvPr/>
        </p:nvSpPr>
        <p:spPr>
          <a:xfrm>
            <a:off x="809625" y="1084261"/>
            <a:ext cx="10572750" cy="54546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ea typeface="+mn-ea"/>
                <a:cs typeface="+mn-cs"/>
              </a:rPr>
              <a:t>Objective: Develop and implement a data analytics dashboard to provide functional analysis.</a:t>
            </a:r>
            <a:br>
              <a:rPr lang="en-US" sz="2500" dirty="0">
                <a:ea typeface="+mn-ea"/>
                <a:cs typeface="+mn-cs"/>
              </a:rPr>
            </a:br>
            <a:br>
              <a:rPr lang="en-US" sz="2500" dirty="0">
                <a:ea typeface="+mn-ea"/>
                <a:cs typeface="+mn-cs"/>
              </a:rPr>
            </a:br>
            <a:r>
              <a:rPr lang="en-US" sz="2500" dirty="0">
                <a:ea typeface="+mn-ea"/>
                <a:cs typeface="+mn-cs"/>
              </a:rPr>
              <a:t>Project scope: High voltage’s development team will create and implement a data analytics dashboard that provides field measurements, weather forecasting, predicative analytics, security and access control along with revenue and production cost.</a:t>
            </a:r>
            <a:br>
              <a:rPr lang="en-US" sz="2500" dirty="0">
                <a:ea typeface="+mn-ea"/>
                <a:cs typeface="+mn-cs"/>
              </a:rPr>
            </a:br>
            <a:br>
              <a:rPr lang="en-US" sz="2500" dirty="0">
                <a:ea typeface="+mn-ea"/>
                <a:cs typeface="+mn-cs"/>
              </a:rPr>
            </a:br>
            <a:r>
              <a:rPr lang="en-US" sz="2500" dirty="0">
                <a:ea typeface="+mn-ea"/>
                <a:cs typeface="+mn-cs"/>
              </a:rPr>
              <a:t>Stakeholders: Data analytics team, IT development team, Marketing teams and engineers.</a:t>
            </a:r>
            <a:br>
              <a:rPr lang="en-US" sz="2500" dirty="0">
                <a:ea typeface="+mn-ea"/>
                <a:cs typeface="+mn-cs"/>
              </a:rPr>
            </a:br>
            <a:br>
              <a:rPr lang="en-US" sz="2500" dirty="0">
                <a:ea typeface="+mn-ea"/>
                <a:cs typeface="+mn-cs"/>
              </a:rPr>
            </a:br>
            <a:r>
              <a:rPr lang="en-US" sz="2500" dirty="0">
                <a:ea typeface="+mn-ea"/>
                <a:cs typeface="+mn-cs"/>
              </a:rPr>
              <a:t>Implementation:</a:t>
            </a:r>
            <a:br>
              <a:rPr lang="en-US" sz="2500" dirty="0">
                <a:ea typeface="+mn-ea"/>
                <a:cs typeface="+mn-cs"/>
              </a:rPr>
            </a:br>
            <a:r>
              <a:rPr lang="en-US" sz="2500" dirty="0">
                <a:ea typeface="+mn-ea"/>
                <a:cs typeface="+mn-cs"/>
              </a:rPr>
              <a:t>Start date: 01/11/2024</a:t>
            </a:r>
            <a:br>
              <a:rPr lang="en-US" sz="2500" dirty="0">
                <a:ea typeface="+mn-ea"/>
                <a:cs typeface="+mn-cs"/>
              </a:rPr>
            </a:br>
            <a:r>
              <a:rPr lang="en-US" sz="2500" dirty="0">
                <a:ea typeface="+mn-ea"/>
                <a:cs typeface="+mn-cs"/>
              </a:rPr>
              <a:t>Duration: 10 months</a:t>
            </a:r>
            <a:br>
              <a:rPr lang="en-US" sz="1800" dirty="0">
                <a:ea typeface="+mn-ea"/>
                <a:cs typeface="+mn-cs"/>
              </a:rPr>
            </a:br>
            <a:br>
              <a:rPr lang="en-US" sz="1800" dirty="0">
                <a:ea typeface="+mn-ea"/>
                <a:cs typeface="+mn-cs"/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0" y="136524"/>
            <a:ext cx="3718560" cy="2200275"/>
          </a:xfrm>
        </p:spPr>
        <p:txBody>
          <a:bodyPr/>
          <a:lstStyle/>
          <a:p>
            <a:r>
              <a:rPr lang="en-US"/>
              <a:t>Work breakdown </a:t>
            </a:r>
            <a:br>
              <a:rPr lang="en-US"/>
            </a:br>
            <a:r>
              <a:rPr lang="en-US"/>
              <a:t>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3BBCD-1BB6-3226-9CFB-A994DCDC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86" y="228153"/>
            <a:ext cx="5059064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116" y="354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/>
              <a:t>Schedule Management plan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A86B91-F243-7BB5-DBB7-C1CFBB1B3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189719"/>
            <a:ext cx="5730239" cy="5414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270914-033D-DCB8-4BCF-EC03CEE3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1" y="1189719"/>
            <a:ext cx="5730239" cy="42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B4460716-6BD7-42C5-884B-FB370E07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10-month milestones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7BF85D80-939A-4D32-8E24-F43D30E9811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389237" y="3083525"/>
            <a:ext cx="1440088" cy="598827"/>
          </a:xfrm>
        </p:spPr>
        <p:txBody>
          <a:bodyPr>
            <a:normAutofit lnSpcReduction="10000"/>
          </a:bodyPr>
          <a:lstStyle/>
          <a:p>
            <a:r>
              <a:rPr lang="en-ZA" sz="1200"/>
              <a:t>Completed Dashboard Objective</a:t>
            </a:r>
            <a:endParaRPr lang="en-US" sz="120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2D19FA91-F1E7-4EBD-BDE4-75CFCA5A26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045869" y="4377734"/>
            <a:ext cx="1440088" cy="598827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Identified and cleaned dashboard data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976F8A2B-9ED8-48BE-85E3-75888951B26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961637" y="4343680"/>
            <a:ext cx="1440088" cy="598827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Completed Front and Back End of Dashboard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BD31BFB-3E67-4778-9D30-28AC41FD64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8200" y="3804461"/>
            <a:ext cx="1021001" cy="501726"/>
          </a:xfrm>
        </p:spPr>
        <p:txBody>
          <a:bodyPr>
            <a:normAutofit/>
          </a:bodyPr>
          <a:lstStyle/>
          <a:p>
            <a:r>
              <a:rPr lang="en-US"/>
              <a:t>2024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B41788B-5A4D-4A23-BB14-7455046EF9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6774" y="4211451"/>
            <a:ext cx="495300" cy="652276"/>
          </a:xfrm>
        </p:spPr>
        <p:txBody>
          <a:bodyPr/>
          <a:lstStyle/>
          <a:p>
            <a:r>
              <a:rPr lang="en-US"/>
              <a:t>Jan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4BF050-9C6D-4081-95CF-F6BC29EAB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6189" y="4211451"/>
            <a:ext cx="495300" cy="652276"/>
          </a:xfrm>
        </p:spPr>
        <p:txBody>
          <a:bodyPr/>
          <a:lstStyle/>
          <a:p>
            <a:r>
              <a:rPr lang="en-US"/>
              <a:t>Feb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C776D64-FE99-43B5-BA03-94B7B0EDC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3820" y="3743777"/>
            <a:ext cx="495300" cy="652276"/>
          </a:xfrm>
        </p:spPr>
        <p:txBody>
          <a:bodyPr/>
          <a:lstStyle/>
          <a:p>
            <a:r>
              <a:rPr lang="en-US"/>
              <a:t>Mar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52F622E-B59E-4A96-8D3E-3B13A871F5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5019" y="4211451"/>
            <a:ext cx="495300" cy="652276"/>
          </a:xfrm>
        </p:spPr>
        <p:txBody>
          <a:bodyPr/>
          <a:lstStyle/>
          <a:p>
            <a:r>
              <a:rPr lang="en-US"/>
              <a:t>Apr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D2FEB08-6B21-4BF7-97FE-A5781DCE9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95235" y="4211451"/>
            <a:ext cx="615310" cy="652276"/>
          </a:xfrm>
        </p:spPr>
        <p:txBody>
          <a:bodyPr/>
          <a:lstStyle/>
          <a:p>
            <a:r>
              <a:rPr lang="en-US"/>
              <a:t>May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F2F0017-CCFD-4F8D-83B7-E01482D560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43849" y="4211451"/>
            <a:ext cx="495300" cy="652276"/>
          </a:xfrm>
        </p:spPr>
        <p:txBody>
          <a:bodyPr/>
          <a:lstStyle/>
          <a:p>
            <a:r>
              <a:rPr lang="en-US"/>
              <a:t>Jun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11CC642-FC71-4C7D-AD0A-828E2A08D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33264" y="4211451"/>
            <a:ext cx="495300" cy="652276"/>
          </a:xfrm>
        </p:spPr>
        <p:txBody>
          <a:bodyPr/>
          <a:lstStyle/>
          <a:p>
            <a:r>
              <a:rPr lang="en-US"/>
              <a:t>Jul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8C7418D-7FF7-4E18-BFD3-32B69D0C41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22679" y="4211451"/>
            <a:ext cx="495300" cy="652276"/>
          </a:xfrm>
        </p:spPr>
        <p:txBody>
          <a:bodyPr/>
          <a:lstStyle/>
          <a:p>
            <a:r>
              <a:rPr lang="en-US"/>
              <a:t>Aug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DD50C26-54E4-4467-95B8-E8541DDA6A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12094" y="4211451"/>
            <a:ext cx="495300" cy="652276"/>
          </a:xfrm>
        </p:spPr>
        <p:txBody>
          <a:bodyPr/>
          <a:lstStyle/>
          <a:p>
            <a:r>
              <a:rPr lang="en-US"/>
              <a:t>Sep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F41FF637-BB1E-44A4-893A-775347AA46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01509" y="4211451"/>
            <a:ext cx="495300" cy="652276"/>
          </a:xfrm>
        </p:spPr>
        <p:txBody>
          <a:bodyPr/>
          <a:lstStyle/>
          <a:p>
            <a:r>
              <a:rPr lang="en-US"/>
              <a:t>Oct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77E97C-6CFA-4AF5-9696-0184E63B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9542" y="3692810"/>
            <a:ext cx="2626105" cy="674466"/>
            <a:chOff x="2751997" y="2624171"/>
            <a:chExt cx="2626105" cy="67446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3F2609-9CDD-4D75-A665-4D2F527EE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51997" y="2624171"/>
              <a:ext cx="0" cy="36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F81EB4-D578-4BDD-B7D3-447C2EB9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6087" y="2986685"/>
              <a:ext cx="2015" cy="3119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80EB1B1-085F-4C16-AA18-D1651CA9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50363" y="4040409"/>
            <a:ext cx="6907768" cy="5620"/>
            <a:chOff x="1521362" y="2488864"/>
            <a:chExt cx="6907768" cy="562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D60951-28D6-479D-B250-64EC93D45FA8}"/>
                </a:ext>
              </a:extLst>
            </p:cNvPr>
            <p:cNvCxnSpPr>
              <a:cxnSpLocks/>
              <a:stCxn id="111" idx="3"/>
            </p:cNvCxnSpPr>
            <p:nvPr userDrawn="1"/>
          </p:nvCxnSpPr>
          <p:spPr>
            <a:xfrm flipV="1">
              <a:off x="1521362" y="2488864"/>
              <a:ext cx="598762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CC5BA1-9669-4409-9A11-19731286BCAE}"/>
                </a:ext>
              </a:extLst>
            </p:cNvPr>
            <p:cNvCxnSpPr>
              <a:cxnSpLocks/>
              <a:endCxn id="113" idx="1"/>
            </p:cNvCxnSpPr>
            <p:nvPr userDrawn="1"/>
          </p:nvCxnSpPr>
          <p:spPr>
            <a:xfrm>
              <a:off x="2301137" y="2488864"/>
              <a:ext cx="625016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6D80429-1EA8-45B7-B748-86971D3A5B08}"/>
                </a:ext>
              </a:extLst>
            </p:cNvPr>
            <p:cNvCxnSpPr>
              <a:cxnSpLocks/>
              <a:stCxn id="113" idx="3"/>
            </p:cNvCxnSpPr>
            <p:nvPr userDrawn="1"/>
          </p:nvCxnSpPr>
          <p:spPr>
            <a:xfrm flipV="1">
              <a:off x="3100324" y="2488864"/>
              <a:ext cx="598762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3F1058-5CC0-4F55-8238-F8A40C20FF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512DCF-39ED-44A4-9108-B0FEF4FC66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A9C9DE-690E-4AB4-86A2-C54F3A35314A}"/>
                </a:ext>
              </a:extLst>
            </p:cNvPr>
            <p:cNvCxnSpPr>
              <a:cxnSpLocks/>
              <a:stCxn id="117" idx="3"/>
            </p:cNvCxnSpPr>
            <p:nvPr userDrawn="1"/>
          </p:nvCxnSpPr>
          <p:spPr>
            <a:xfrm flipV="1">
              <a:off x="6258248" y="2488864"/>
              <a:ext cx="591920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56FDA20-77A2-44E7-BDD5-6F8F06C2999C}"/>
                </a:ext>
              </a:extLst>
            </p:cNvPr>
            <p:cNvCxnSpPr>
              <a:cxnSpLocks/>
              <a:stCxn id="118" idx="3"/>
            </p:cNvCxnSpPr>
            <p:nvPr userDrawn="1"/>
          </p:nvCxnSpPr>
          <p:spPr>
            <a:xfrm flipV="1">
              <a:off x="7047729" y="2488864"/>
              <a:ext cx="598762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CC3E47-BC17-4BF6-8A00-B8D5959560E4}"/>
                </a:ext>
              </a:extLst>
            </p:cNvPr>
            <p:cNvCxnSpPr>
              <a:cxnSpLocks/>
              <a:stCxn id="119" idx="3"/>
            </p:cNvCxnSpPr>
            <p:nvPr userDrawn="1"/>
          </p:nvCxnSpPr>
          <p:spPr>
            <a:xfrm flipV="1">
              <a:off x="7837210" y="2488864"/>
              <a:ext cx="591920" cy="56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67E0BE-3828-42FB-9AA7-3F803DB2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76192" y="3958943"/>
            <a:ext cx="6490019" cy="174171"/>
            <a:chOff x="1835966" y="4162015"/>
            <a:chExt cx="6490019" cy="174171"/>
          </a:xfrm>
        </p:grpSpPr>
        <p:sp>
          <p:nvSpPr>
            <p:cNvPr id="111" name="Oval 234">
              <a:extLst>
                <a:ext uri="{FF2B5EF4-FFF2-40B4-BE49-F238E27FC236}">
                  <a16:creationId xmlns:a16="http://schemas.microsoft.com/office/drawing/2014/main" id="{B5B00848-3459-4661-A7EF-E75AC9C4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238">
              <a:extLst>
                <a:ext uri="{FF2B5EF4-FFF2-40B4-BE49-F238E27FC236}">
                  <a16:creationId xmlns:a16="http://schemas.microsoft.com/office/drawing/2014/main" id="{9CA8F390-1FEE-457A-8225-D51F7A253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240">
              <a:extLst>
                <a:ext uri="{FF2B5EF4-FFF2-40B4-BE49-F238E27FC236}">
                  <a16:creationId xmlns:a16="http://schemas.microsoft.com/office/drawing/2014/main" id="{4E6F774F-40ED-467D-88A2-94AE11D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244">
              <a:extLst>
                <a:ext uri="{FF2B5EF4-FFF2-40B4-BE49-F238E27FC236}">
                  <a16:creationId xmlns:a16="http://schemas.microsoft.com/office/drawing/2014/main" id="{71A322C7-81AC-4059-88C9-E5BED0974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246">
              <a:extLst>
                <a:ext uri="{FF2B5EF4-FFF2-40B4-BE49-F238E27FC236}">
                  <a16:creationId xmlns:a16="http://schemas.microsoft.com/office/drawing/2014/main" id="{C34BC827-F7BE-4B4C-AA4F-F9CA43CE0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248">
              <a:extLst>
                <a:ext uri="{FF2B5EF4-FFF2-40B4-BE49-F238E27FC236}">
                  <a16:creationId xmlns:a16="http://schemas.microsoft.com/office/drawing/2014/main" id="{493D3EA3-98DA-45F8-A146-C11E2188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250">
              <a:extLst>
                <a:ext uri="{FF2B5EF4-FFF2-40B4-BE49-F238E27FC236}">
                  <a16:creationId xmlns:a16="http://schemas.microsoft.com/office/drawing/2014/main" id="{2471905D-4879-4E49-B008-F9AA936C6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4" name="Oval 254">
            <a:extLst>
              <a:ext uri="{FF2B5EF4-FFF2-40B4-BE49-F238E27FC236}">
                <a16:creationId xmlns:a16="http://schemas.microsoft.com/office/drawing/2014/main" id="{4E4C2173-529C-0E40-8FCC-3942B08A0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60776" y="3935918"/>
            <a:ext cx="174171" cy="17417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238">
            <a:extLst>
              <a:ext uri="{FF2B5EF4-FFF2-40B4-BE49-F238E27FC236}">
                <a16:creationId xmlns:a16="http://schemas.microsoft.com/office/drawing/2014/main" id="{D5E43ADD-8E6E-D819-364D-AD9CB1568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22421" y="3961188"/>
            <a:ext cx="174171" cy="17417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238">
            <a:extLst>
              <a:ext uri="{FF2B5EF4-FFF2-40B4-BE49-F238E27FC236}">
                <a16:creationId xmlns:a16="http://schemas.microsoft.com/office/drawing/2014/main" id="{7639D030-A0D6-DE50-4916-7297A5F56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3046" y="3951759"/>
            <a:ext cx="174171" cy="17417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129A5A5-1810-4799-31ED-A6BEE04CF771}"/>
              </a:ext>
            </a:extLst>
          </p:cNvPr>
          <p:cNvCxnSpPr>
            <a:cxnSpLocks/>
          </p:cNvCxnSpPr>
          <p:nvPr/>
        </p:nvCxnSpPr>
        <p:spPr>
          <a:xfrm>
            <a:off x="4618806" y="4055324"/>
            <a:ext cx="6153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45EF323-4688-C9E3-FCE9-919EE48D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38532" y="4131936"/>
            <a:ext cx="3707" cy="2353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 Placeholder 98">
            <a:extLst>
              <a:ext uri="{FF2B5EF4-FFF2-40B4-BE49-F238E27FC236}">
                <a16:creationId xmlns:a16="http://schemas.microsoft.com/office/drawing/2014/main" id="{0B5A5AE1-9792-07CC-0562-FDFF50F602C8}"/>
              </a:ext>
            </a:extLst>
          </p:cNvPr>
          <p:cNvSpPr txBox="1">
            <a:spLocks/>
          </p:cNvSpPr>
          <p:nvPr/>
        </p:nvSpPr>
        <p:spPr>
          <a:xfrm>
            <a:off x="4206417" y="3079021"/>
            <a:ext cx="1440088" cy="5988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Defined Dashboard </a:t>
            </a:r>
            <a:r>
              <a:rPr lang="en-US" err="1"/>
              <a:t>Objs</a:t>
            </a:r>
            <a:r>
              <a:rPr lang="en-US"/>
              <a:t>./</a:t>
            </a:r>
            <a:br>
              <a:rPr lang="en-US"/>
            </a:br>
            <a:r>
              <a:rPr lang="en-US"/>
              <a:t>Completed BRD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8313937-818B-DB55-D479-E5966D9BA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919786" y="3694711"/>
            <a:ext cx="8985" cy="3752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 Placeholder 99">
            <a:extLst>
              <a:ext uri="{FF2B5EF4-FFF2-40B4-BE49-F238E27FC236}">
                <a16:creationId xmlns:a16="http://schemas.microsoft.com/office/drawing/2014/main" id="{C5C1E7A6-6F88-97CA-8259-E691034C1CE3}"/>
              </a:ext>
            </a:extLst>
          </p:cNvPr>
          <p:cNvSpPr txBox="1">
            <a:spLocks/>
          </p:cNvSpPr>
          <p:nvPr/>
        </p:nvSpPr>
        <p:spPr>
          <a:xfrm>
            <a:off x="6191437" y="3051722"/>
            <a:ext cx="1440088" cy="598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Completed Beta and UAT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018A656-C4D9-6B24-345E-A934A4680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17" idx="0"/>
          </p:cNvCxnSpPr>
          <p:nvPr/>
        </p:nvCxnSpPr>
        <p:spPr>
          <a:xfrm flipH="1">
            <a:off x="6900164" y="3692810"/>
            <a:ext cx="1259" cy="2661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3D7F3D9-6207-15F7-D758-BC3A4234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8080198" y="4075278"/>
            <a:ext cx="1798" cy="3513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 Placeholder 99">
            <a:extLst>
              <a:ext uri="{FF2B5EF4-FFF2-40B4-BE49-F238E27FC236}">
                <a16:creationId xmlns:a16="http://schemas.microsoft.com/office/drawing/2014/main" id="{BDC44163-BAE0-085A-B732-2009634B1D22}"/>
              </a:ext>
            </a:extLst>
          </p:cNvPr>
          <p:cNvSpPr txBox="1">
            <a:spLocks/>
          </p:cNvSpPr>
          <p:nvPr/>
        </p:nvSpPr>
        <p:spPr>
          <a:xfrm>
            <a:off x="7361952" y="4426667"/>
            <a:ext cx="1440088" cy="5988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Deployed Dashboard to Marketing and Engineering Team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BA88452-8031-ACC6-8E28-CDB53DB1F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6243" y="3673225"/>
            <a:ext cx="0" cy="3488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 Placeholder 99">
            <a:extLst>
              <a:ext uri="{FF2B5EF4-FFF2-40B4-BE49-F238E27FC236}">
                <a16:creationId xmlns:a16="http://schemas.microsoft.com/office/drawing/2014/main" id="{8BFFC30F-09DB-AEDE-A3BE-EDEB8300C143}"/>
              </a:ext>
            </a:extLst>
          </p:cNvPr>
          <p:cNvSpPr txBox="1">
            <a:spLocks/>
          </p:cNvSpPr>
          <p:nvPr/>
        </p:nvSpPr>
        <p:spPr>
          <a:xfrm>
            <a:off x="8049004" y="2941136"/>
            <a:ext cx="1878110" cy="72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Completed training to marketing and engineering teams</a:t>
            </a:r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1" y="227078"/>
            <a:ext cx="6159464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Cost management plan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E0FCB-FE28-E89C-BD23-76C20EBCB38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2" name="Picture 1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D09706D4-93F2-EB7D-1CD0-75742193D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8" y="790575"/>
            <a:ext cx="11346076" cy="56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96" y="376802"/>
            <a:ext cx="5184648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Communication management plan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D93908-CB42-F3B5-3D5B-62EB4F9D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0" y="1167626"/>
            <a:ext cx="5785520" cy="518872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016483-23B5-4E3E-EFF7-0ECE5FFD4DF1}"/>
              </a:ext>
            </a:extLst>
          </p:cNvPr>
          <p:cNvGrpSpPr/>
          <p:nvPr/>
        </p:nvGrpSpPr>
        <p:grpSpPr>
          <a:xfrm>
            <a:off x="6183021" y="1167626"/>
            <a:ext cx="5528594" cy="5188724"/>
            <a:chOff x="2806700" y="0"/>
            <a:chExt cx="6577013" cy="685800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E8E2436-A03A-71DB-5A3F-B5EEEAF7E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700" y="0"/>
              <a:ext cx="65770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7490DC3-2CC4-CB3C-2135-1272534AF253}"/>
                </a:ext>
              </a:extLst>
            </p:cNvPr>
            <p:cNvSpPr/>
            <p:nvPr/>
          </p:nvSpPr>
          <p:spPr>
            <a:xfrm>
              <a:off x="3026004" y="226243"/>
              <a:ext cx="716437" cy="15055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089B64-8FA9-110E-5521-4B0138890666}"/>
                </a:ext>
              </a:extLst>
            </p:cNvPr>
            <p:cNvSpPr/>
            <p:nvPr/>
          </p:nvSpPr>
          <p:spPr>
            <a:xfrm>
              <a:off x="8449561" y="226243"/>
              <a:ext cx="716435" cy="21627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28" y="400979"/>
            <a:ext cx="4864608" cy="365760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Risk management plan</a:t>
            </a:r>
            <a:endParaRPr lang="en-US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8C460C-BA3A-6487-307D-902801FFA1A2}"/>
              </a:ext>
            </a:extLst>
          </p:cNvPr>
          <p:cNvGrpSpPr/>
          <p:nvPr/>
        </p:nvGrpSpPr>
        <p:grpSpPr>
          <a:xfrm>
            <a:off x="-2" y="1538723"/>
            <a:ext cx="12192002" cy="4456724"/>
            <a:chOff x="-1" y="1406748"/>
            <a:chExt cx="12192002" cy="422105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C0B1AB9-3F90-86CA-0B93-227DC98DA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406748"/>
              <a:ext cx="10029265" cy="422105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BC9C70E-A7EB-CB31-920D-D1B30CADC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9265" y="1406748"/>
              <a:ext cx="2162736" cy="4221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85" y="1003677"/>
            <a:ext cx="9534525" cy="5476874"/>
          </a:xfrm>
        </p:spPr>
        <p:txBody>
          <a:bodyPr/>
          <a:lstStyle/>
          <a:p>
            <a:r>
              <a:rPr lang="en-US" dirty="0"/>
              <a:t>Closing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</a:t>
            </a:r>
            <a:r>
              <a:rPr lang="en-US" sz="1600" dirty="0"/>
              <a:t>ongoing training and updates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-available support in future</a:t>
            </a:r>
            <a:br>
              <a:rPr lang="en-US" sz="1600" dirty="0"/>
            </a:b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-Future enhancements 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</a:t>
            </a:r>
            <a:r>
              <a:rPr lang="en-US" sz="1600" dirty="0">
                <a:hlinkClick r:id="rId4"/>
              </a:rPr>
              <a:t>https://mgpjrx.github.io/</a:t>
            </a:r>
            <a:r>
              <a:rPr lang="en-US" sz="1600" dirty="0"/>
              <a:t>  </a:t>
            </a:r>
            <a:br>
              <a:rPr lang="en-US" sz="1600" dirty="0"/>
            </a:b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11</TotalTime>
  <Words>298</Words>
  <Application>Microsoft Office PowerPoint</Application>
  <PresentationFormat>Widescreen</PresentationFormat>
  <Paragraphs>59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HVEC Implementation  </vt:lpstr>
      <vt:lpstr>Project charter and SCOPE/stakeholders</vt:lpstr>
      <vt:lpstr>Work breakdown  structure</vt:lpstr>
      <vt:lpstr>Schedule Management plan</vt:lpstr>
      <vt:lpstr>10-month milestones</vt:lpstr>
      <vt:lpstr>Cost management plan</vt:lpstr>
      <vt:lpstr>Communication management plan</vt:lpstr>
      <vt:lpstr>Risk management plan</vt:lpstr>
      <vt:lpstr>Closing  -ongoing training and updates  -available support in future   -Future enhancements   -https://mgpjrx.github.io/   </vt:lpstr>
      <vt:lpstr> Questions?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HVEC Implementation</dc:title>
  <dc:creator>Padolina, Melvin (Omaha)</dc:creator>
  <cp:lastModifiedBy>Padolina, Melvin (Omaha)</cp:lastModifiedBy>
  <cp:revision>45</cp:revision>
  <dcterms:created xsi:type="dcterms:W3CDTF">2024-01-05T19:31:56Z</dcterms:created>
  <dcterms:modified xsi:type="dcterms:W3CDTF">2024-01-10T15:43:53Z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